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1FEA-D505-4ED4-8BAD-4C4688594A79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22CF-66BF-40C3-BE30-772D91DBB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82093783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vk.com/volunteers7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sg_1982@mail.ru" TargetMode="External"/><Relationship Id="rId4" Type="http://schemas.openxmlformats.org/officeDocument/2006/relationships/hyperlink" Target="https://vk.com/event8672174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812" t="19363" r="6901" b="51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572560" cy="53578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Ждем вопросов, предложений и </a:t>
            </a:r>
          </a:p>
          <a:p>
            <a:pPr>
              <a:spcBef>
                <a:spcPts val="0"/>
              </a:spcBef>
            </a:pPr>
            <a:r>
              <a:rPr lang="ru-RU" sz="3600" b="1" u="sng" dirty="0" smtClean="0">
                <a:solidFill>
                  <a:srgbClr val="0070C0"/>
                </a:solidFill>
              </a:rPr>
              <a:t>Желаем всем нам </a:t>
            </a:r>
          </a:p>
          <a:p>
            <a:pPr>
              <a:spcBef>
                <a:spcPts val="0"/>
              </a:spcBef>
            </a:pPr>
            <a:r>
              <a:rPr lang="ru-RU" sz="3600" b="1" u="sng" dirty="0" smtClean="0">
                <a:solidFill>
                  <a:srgbClr val="0070C0"/>
                </a:solidFill>
              </a:rPr>
              <a:t>продуктивной работы, душевности и внимания!</a:t>
            </a:r>
          </a:p>
          <a:p>
            <a:pPr lvl="0"/>
            <a:r>
              <a:rPr lang="ru-RU" sz="1900" dirty="0">
                <a:solidFill>
                  <a:srgbClr val="0070C0"/>
                </a:solidFill>
              </a:rPr>
              <a:t>Всероссийская группа Вконтакте </a:t>
            </a:r>
            <a:r>
              <a:rPr lang="en-US" sz="1900" dirty="0">
                <a:solidFill>
                  <a:srgbClr val="0070C0"/>
                </a:solidFill>
                <a:hlinkClick r:id="rId2"/>
              </a:rPr>
              <a:t>https://vk.com/volunteers70</a:t>
            </a:r>
            <a:r>
              <a:rPr lang="ru-RU" sz="1900" dirty="0">
                <a:solidFill>
                  <a:srgbClr val="0070C0"/>
                </a:solidFill>
              </a:rPr>
              <a:t>  </a:t>
            </a:r>
            <a:endParaRPr lang="ru-RU" sz="1900" dirty="0" smtClean="0">
              <a:solidFill>
                <a:srgbClr val="0070C0"/>
              </a:solidFill>
            </a:endParaRPr>
          </a:p>
          <a:p>
            <a:pPr lvl="0"/>
            <a:r>
              <a:rPr lang="ru-RU" sz="1900" dirty="0" smtClean="0">
                <a:solidFill>
                  <a:srgbClr val="0070C0"/>
                </a:solidFill>
              </a:rPr>
              <a:t>Региональная группу Вконтакте </a:t>
            </a:r>
            <a:r>
              <a:rPr lang="en-US" sz="1900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1900" dirty="0" smtClean="0">
                <a:solidFill>
                  <a:srgbClr val="0070C0"/>
                </a:solidFill>
                <a:hlinkClick r:id="rId3"/>
              </a:rPr>
              <a:t>vk.com/club82093783</a:t>
            </a:r>
            <a:endParaRPr lang="ru-RU" sz="1900" dirty="0" smtClean="0">
              <a:solidFill>
                <a:srgbClr val="0070C0"/>
              </a:solidFill>
            </a:endParaRPr>
          </a:p>
          <a:p>
            <a:pPr lvl="0"/>
            <a:r>
              <a:rPr lang="ru-RU" sz="1900" dirty="0" smtClean="0">
                <a:solidFill>
                  <a:srgbClr val="0070C0"/>
                </a:solidFill>
              </a:rPr>
              <a:t>Городская группу Вконтакте </a:t>
            </a:r>
            <a:r>
              <a:rPr lang="en-US" sz="1900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sz="1900" dirty="0" smtClean="0">
                <a:solidFill>
                  <a:srgbClr val="FF0000"/>
                </a:solidFill>
                <a:hlinkClick r:id="rId4"/>
              </a:rPr>
              <a:t>vk.com/event86721749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endParaRPr lang="ru-RU" sz="3600" b="1" u="sng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FF0000"/>
                </a:solidFill>
                <a:hlinkClick r:id="rId5"/>
              </a:rPr>
              <a:t>s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g_1982@mail.ru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3800" dirty="0" smtClean="0">
                <a:solidFill>
                  <a:srgbClr val="FF0000"/>
                </a:solidFill>
              </a:rPr>
              <a:t>Тел.8</a:t>
            </a:r>
            <a:r>
              <a:rPr lang="en-US" sz="3800" dirty="0" smtClean="0">
                <a:solidFill>
                  <a:srgbClr val="FF0000"/>
                </a:solidFill>
              </a:rPr>
              <a:t>(917)129-39-62</a:t>
            </a:r>
            <a:endParaRPr lang="ru-RU" sz="3800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Табунов Сергей </a:t>
            </a:r>
            <a:r>
              <a:rPr lang="ru-RU" dirty="0">
                <a:solidFill>
                  <a:srgbClr val="FF0000"/>
                </a:solidFill>
              </a:rPr>
              <a:t>Г</a:t>
            </a:r>
            <a:r>
              <a:rPr lang="ru-RU" dirty="0" smtClean="0">
                <a:solidFill>
                  <a:srgbClr val="FF0000"/>
                </a:solidFill>
              </a:rPr>
              <a:t>еннадьевич</a:t>
            </a:r>
          </a:p>
          <a:p>
            <a:endParaRPr lang="ru-RU" sz="3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 l="8463" t="14320" r="13513" b="75402"/>
          <a:stretch>
            <a:fillRect/>
          </a:stretch>
        </p:blipFill>
        <p:spPr bwMode="auto">
          <a:xfrm>
            <a:off x="0" y="0"/>
            <a:ext cx="842965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33203" t="16110" r="34896" b="37351"/>
          <a:stretch>
            <a:fillRect/>
          </a:stretch>
        </p:blipFill>
        <p:spPr bwMode="auto">
          <a:xfrm>
            <a:off x="7929586" y="5572140"/>
            <a:ext cx="121441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812" t="14320" r="6901" b="6026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928934"/>
            <a:ext cx="8286808" cy="3429024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На уровне страны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rgbClr val="0070C0"/>
                </a:solidFill>
              </a:rPr>
              <a:t>Федеральный штаб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(в который входят координаторы регионов)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На уровне регионов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rgbClr val="0070C0"/>
                </a:solidFill>
              </a:rPr>
              <a:t>Региональный штаб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(в который входят координаторы муниципальных образований, высших учебных заведений и другие заинтересованные лица)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На уровне муниципальных образований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rgbClr val="0070C0"/>
                </a:solidFill>
              </a:rPr>
              <a:t>Волонтерские группы, волонтеры.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463" t="14320" r="6901" b="52277"/>
          <a:stretch>
            <a:fillRect/>
          </a:stretch>
        </p:blipFill>
        <p:spPr bwMode="auto">
          <a:xfrm>
            <a:off x="0" y="0"/>
            <a:ext cx="9144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463" t="13425" r="7552" b="4236"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8463" t="13425" r="7552" b="4236"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53" t="9845" r="2343" b="6026"/>
          <a:stretch>
            <a:fillRect/>
          </a:stretch>
        </p:blipFill>
        <p:spPr bwMode="auto">
          <a:xfrm>
            <a:off x="1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72140"/>
            <a:ext cx="8572560" cy="11430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Квота на регион - 1500 волонтеров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Средняя статистика Самарской области: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37 м.р. + 13 вузов = 50 групп.  Минимум от группы по 30 человек.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0740" r="2343"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463" t="13425" r="7552" b="5131"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823809"/>
              </p:ext>
            </p:extLst>
          </p:nvPr>
        </p:nvGraphicFramePr>
        <p:xfrm>
          <a:off x="467544" y="1268762"/>
          <a:ext cx="8208912" cy="5197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24"/>
                <a:gridCol w="836434"/>
                <a:gridCol w="2631364"/>
                <a:gridCol w="4460990"/>
              </a:tblGrid>
              <a:tr h="364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мероприятия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Задача ВК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</a:tr>
              <a:tr h="3896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Февраль-апрель 2015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Приглашение и вручение памятных медалей ветеранам ВОВ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волонтеров в адресном вручении медалей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896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по благоустройству горельефа «Прощанье в память о погибших в ВОВ»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акции по благоустройству горельефа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59034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22.04.2015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по благоустройству территории ГБУ СО «Тольяттинский пансионат для инвалидов и ветеранов»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акции по благоустройству территории пансионат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896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акция «Георгиевская ленточка»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акции по единому сценарию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0785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27.04.2015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«Письмо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Победы»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акции по единому сценарию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27031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01.05.2015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«Сирень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Победы»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акции по единому сценарию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9400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09.05.2015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 № 1»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Несение почетного торжественного караула у Стеллы У. Громовой, Памятника воинам-интернационалистам, Вечного огня на пл. Свободы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1085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09.05.2015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Победы»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единому сценарию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896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09.05.2015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акция «Бессмертный полк»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акции по единому сценарию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1085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09.05.2015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акция «Солдатская каша»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акции по единому сценарию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896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09.05.2015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Парада Победы в г. Тольятти (пл. Свободы)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Волонтерского корпуса в праздничных мероприятиях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1085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акция 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Свеча Памяти»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акции по единому сценарию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  <a:tr h="3896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03.12.2015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акция «День неизвестного солдата 2015»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акции по единому сценарию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312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899"/>
            <a:ext cx="7933409" cy="150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8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342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Табунов Сергей Геннадьевич</cp:lastModifiedBy>
  <cp:revision>20</cp:revision>
  <dcterms:created xsi:type="dcterms:W3CDTF">2015-02-02T12:46:33Z</dcterms:created>
  <dcterms:modified xsi:type="dcterms:W3CDTF">2015-02-27T05:57:55Z</dcterms:modified>
</cp:coreProperties>
</file>