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57" r:id="rId4"/>
    <p:sldId id="258" r:id="rId5"/>
    <p:sldId id="261" r:id="rId6"/>
    <p:sldId id="265" r:id="rId7"/>
    <p:sldId id="266" r:id="rId8"/>
    <p:sldId id="267" r:id="rId9"/>
    <p:sldId id="263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7976"/>
    <a:srgbClr val="348475"/>
    <a:srgbClr val="008080"/>
    <a:srgbClr val="4A3A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A281-CEE6-41C4-B3E7-FEF4F5BBBC2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CB6-0FDB-4C72-960F-D7E932707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A281-CEE6-41C4-B3E7-FEF4F5BBBC2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CB6-0FDB-4C72-960F-D7E932707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A281-CEE6-41C4-B3E7-FEF4F5BBBC2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CB6-0FDB-4C72-960F-D7E932707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A281-CEE6-41C4-B3E7-FEF4F5BBBC2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CB6-0FDB-4C72-960F-D7E932707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A281-CEE6-41C4-B3E7-FEF4F5BBBC2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CB6-0FDB-4C72-960F-D7E932707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A281-CEE6-41C4-B3E7-FEF4F5BBBC2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CB6-0FDB-4C72-960F-D7E932707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A281-CEE6-41C4-B3E7-FEF4F5BBBC2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CB6-0FDB-4C72-960F-D7E932707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A281-CEE6-41C4-B3E7-FEF4F5BBBC2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CB6-0FDB-4C72-960F-D7E932707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A281-CEE6-41C4-B3E7-FEF4F5BBBC2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CB6-0FDB-4C72-960F-D7E932707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A281-CEE6-41C4-B3E7-FEF4F5BBBC2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CB6-0FDB-4C72-960F-D7E932707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A281-CEE6-41C4-B3E7-FEF4F5BBBC2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CB6-0FDB-4C72-960F-D7E932707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24847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dirty="0"/>
          </a:p>
        </p:txBody>
      </p:sp>
      <p:pic>
        <p:nvPicPr>
          <p:cNvPr id="7" name="Рисунок 6" descr="таджик 2.jpg"/>
          <p:cNvPicPr>
            <a:picLocks noChangeAspect="1"/>
          </p:cNvPicPr>
          <p:nvPr userDrawn="1"/>
        </p:nvPicPr>
        <p:blipFill>
          <a:blip r:embed="rId3" cstate="print"/>
          <a:srcRect l="1963" t="22914" r="1963" b="3567"/>
          <a:stretch>
            <a:fillRect/>
          </a:stretch>
        </p:blipFill>
        <p:spPr>
          <a:xfrm>
            <a:off x="0" y="4929198"/>
            <a:ext cx="9144000" cy="1928794"/>
          </a:xfrm>
          <a:prstGeom prst="rect">
            <a:avLst/>
          </a:prstGeom>
        </p:spPr>
      </p:pic>
      <p:pic>
        <p:nvPicPr>
          <p:cNvPr id="8" name="Рисунок 7" descr="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23528" y="188640"/>
            <a:ext cx="781050" cy="952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A281-CEE6-41C4-B3E7-FEF4F5BBBC28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C7CB6-0FDB-4C72-960F-D7E932707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ps4\omko\knyazeva.ev\&#1052;&#1086;&#1080;%20&#1076;&#1086;&#1082;&#1091;&#1084;&#1077;&#1085;&#1090;&#1099;\&#1042;%20&#1056;&#1040;&#1041;&#1054;&#1058;&#1045;\&#1055;&#1056;&#1045;&#1047;&#1045;&#1053;&#1058;&#1040;&#1062;&#1048;&#1048;%20&#1053;&#1050;&#1054;\+%20&#1043;&#1054;&#1058;&#1054;&#1042;&#1054;%20&#1058;&#1072;&#1076;&#1078;&#1080;&#1082;&#1089;&#1082;&#1072;&#1103;%20&#1082;&#1091;&#1083;&#1100;&#1090;.%20&#1086;&#1073;&#1097;&#1077;&#1089;&#1090;&#1074;%20&#1086;&#1088;&#1075;-&#1103;%20&#171;&#1056;&#1086;&#1076;&#1080;&#1085;&#1072;&#187;%20=\&#1058;&#1072;&#1076;&#1078;&#1080;&#1082;&#1089;&#1082;&#1072;&#1103;-&#1076;&#1091;&#1090;&#1086;&#1088;%20&#1088;&#1091;&#1073;&#1086;&#1073;%20&#1075;&#1080;&#1076;&#1078;&#1072;&#1082;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sharof006@ya.r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88641"/>
            <a:ext cx="5974432" cy="720080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240360"/>
          </a:xfrm>
        </p:spPr>
        <p:txBody>
          <a:bodyPr/>
          <a:lstStyle/>
          <a:p>
            <a:endParaRPr lang="ru-RU" b="1" dirty="0" smtClean="0">
              <a:solidFill>
                <a:srgbClr val="4A3AA8"/>
              </a:solidFill>
            </a:endParaRPr>
          </a:p>
          <a:p>
            <a:r>
              <a:rPr lang="ru-RU" b="1" dirty="0" smtClean="0">
                <a:solidFill>
                  <a:srgbClr val="007976"/>
                </a:solidFill>
              </a:rPr>
              <a:t>ТАДЖИКСКАЯ КУЛЬТУРНАЯ ОБЩЕСТВЕННАЯ ОРГАНИЗАЦИЯ Г.О. ТОЛЬЯТТИ               «РОДИНА» </a:t>
            </a:r>
          </a:p>
          <a:p>
            <a:endParaRPr lang="ru-RU" b="1" dirty="0" smtClean="0">
              <a:solidFill>
                <a:srgbClr val="007976"/>
              </a:solidFill>
            </a:endParaRPr>
          </a:p>
          <a:p>
            <a:r>
              <a:rPr lang="ru-RU" sz="2000" b="1" dirty="0" smtClean="0">
                <a:solidFill>
                  <a:srgbClr val="007976"/>
                </a:solidFill>
              </a:rPr>
              <a:t>Зарегистрирована 12 июля 2018 года.</a:t>
            </a:r>
            <a:endParaRPr lang="ru-RU" sz="2000" dirty="0">
              <a:solidFill>
                <a:srgbClr val="007976"/>
              </a:solidFill>
            </a:endParaRPr>
          </a:p>
        </p:txBody>
      </p:sp>
      <p:pic>
        <p:nvPicPr>
          <p:cNvPr id="4" name="Таджикская-дутор рубоб гиджа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88641"/>
            <a:ext cx="5974432" cy="720080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240360"/>
          </a:xfrm>
        </p:spPr>
        <p:txBody>
          <a:bodyPr>
            <a:normAutofit lnSpcReduction="10000"/>
          </a:bodyPr>
          <a:lstStyle/>
          <a:p>
            <a:endParaRPr lang="ru-RU" b="1" dirty="0" smtClean="0">
              <a:solidFill>
                <a:srgbClr val="4A3AA8"/>
              </a:solidFill>
            </a:endParaRPr>
          </a:p>
          <a:p>
            <a:pPr algn="r"/>
            <a:r>
              <a:rPr lang="ru-RU" b="1" dirty="0" smtClean="0">
                <a:solidFill>
                  <a:srgbClr val="007976"/>
                </a:solidFill>
              </a:rPr>
              <a:t>Председатель – </a:t>
            </a:r>
          </a:p>
          <a:p>
            <a:pPr algn="r"/>
            <a:r>
              <a:rPr lang="ru-RU" b="1" dirty="0" err="1" smtClean="0">
                <a:solidFill>
                  <a:srgbClr val="007976"/>
                </a:solidFill>
              </a:rPr>
              <a:t>Шароф</a:t>
            </a:r>
            <a:r>
              <a:rPr lang="ru-RU" b="1" dirty="0" smtClean="0">
                <a:solidFill>
                  <a:srgbClr val="007976"/>
                </a:solidFill>
              </a:rPr>
              <a:t> </a:t>
            </a:r>
            <a:r>
              <a:rPr lang="ru-RU" b="1" dirty="0" err="1" smtClean="0">
                <a:solidFill>
                  <a:srgbClr val="007976"/>
                </a:solidFill>
              </a:rPr>
              <a:t>Алимардонович</a:t>
            </a:r>
            <a:r>
              <a:rPr lang="ru-RU" b="1" dirty="0" smtClean="0">
                <a:solidFill>
                  <a:srgbClr val="007976"/>
                </a:solidFill>
              </a:rPr>
              <a:t> </a:t>
            </a:r>
          </a:p>
          <a:p>
            <a:pPr algn="r"/>
            <a:r>
              <a:rPr lang="ru-RU" b="1" dirty="0" smtClean="0">
                <a:solidFill>
                  <a:srgbClr val="007976"/>
                </a:solidFill>
              </a:rPr>
              <a:t>Азимов.</a:t>
            </a:r>
          </a:p>
          <a:p>
            <a:pPr algn="r"/>
            <a:r>
              <a:rPr lang="ru-RU" sz="2600" b="1" dirty="0" smtClean="0">
                <a:solidFill>
                  <a:srgbClr val="007976"/>
                </a:solidFill>
              </a:rPr>
              <a:t>Общая численность </a:t>
            </a:r>
          </a:p>
          <a:p>
            <a:pPr algn="r"/>
            <a:r>
              <a:rPr lang="ru-RU" sz="2600" b="1" dirty="0" smtClean="0">
                <a:solidFill>
                  <a:srgbClr val="007976"/>
                </a:solidFill>
              </a:rPr>
              <a:t>организации – 500 человек.</a:t>
            </a:r>
            <a:endParaRPr lang="ru-RU" sz="2600" b="1" dirty="0">
              <a:solidFill>
                <a:srgbClr val="007976"/>
              </a:solidFill>
            </a:endParaRPr>
          </a:p>
        </p:txBody>
      </p:sp>
      <p:pic>
        <p:nvPicPr>
          <p:cNvPr id="4" name="Рисунок 3" descr="председате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357298"/>
            <a:ext cx="3000396" cy="3085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88641"/>
            <a:ext cx="5974432" cy="720080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240360"/>
          </a:xfrm>
        </p:spPr>
        <p:txBody>
          <a:bodyPr>
            <a:normAutofit fontScale="92500" lnSpcReduction="10000"/>
          </a:bodyPr>
          <a:lstStyle/>
          <a:p>
            <a:r>
              <a:rPr lang="ru-RU" sz="3500" b="1" dirty="0" smtClean="0">
                <a:solidFill>
                  <a:srgbClr val="007976"/>
                </a:solidFill>
              </a:rPr>
              <a:t>ЦЕЛИ ОРГАНИЗАЦИИ:</a:t>
            </a:r>
          </a:p>
          <a:p>
            <a:pPr algn="just"/>
            <a:r>
              <a:rPr lang="ru-RU" dirty="0" smtClean="0">
                <a:solidFill>
                  <a:srgbClr val="007976"/>
                </a:solidFill>
              </a:rPr>
              <a:t>- помощь в адаптации гражданам, прибывшим из Республики Таджикистан;</a:t>
            </a:r>
          </a:p>
          <a:p>
            <a:pPr algn="just"/>
            <a:r>
              <a:rPr lang="ru-RU" dirty="0" smtClean="0">
                <a:solidFill>
                  <a:srgbClr val="007976"/>
                </a:solidFill>
              </a:rPr>
              <a:t>-  помощь в решении проблем, возникающих у соотечественников при оформлении документов, родившимся в Тольятти детям</a:t>
            </a:r>
            <a:r>
              <a:rPr lang="ru-RU" b="1" dirty="0" smtClean="0">
                <a:solidFill>
                  <a:srgbClr val="007976"/>
                </a:solidFill>
              </a:rPr>
              <a:t> </a:t>
            </a:r>
            <a:r>
              <a:rPr lang="ru-RU" dirty="0" smtClean="0">
                <a:solidFill>
                  <a:srgbClr val="007976"/>
                </a:solidFill>
              </a:rPr>
              <a:t>– гражданам Таджикистана.</a:t>
            </a:r>
          </a:p>
          <a:p>
            <a:endParaRPr lang="ru-RU" sz="2000" dirty="0">
              <a:solidFill>
                <a:srgbClr val="4A3AA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88641"/>
            <a:ext cx="5974432" cy="720080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2403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976"/>
                </a:solidFill>
              </a:rPr>
              <a:t>ВИДЫ ДЕЯТЕЛЬНОСТИ: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7976"/>
                </a:solidFill>
              </a:rPr>
              <a:t> </a:t>
            </a:r>
            <a:r>
              <a:rPr lang="ru-RU" sz="3000" dirty="0" smtClean="0">
                <a:solidFill>
                  <a:srgbClr val="007976"/>
                </a:solidFill>
              </a:rPr>
              <a:t>регулярные собрания о  принятии решения о сборе средств в поддержку заболевших или нуждающихся; </a:t>
            </a:r>
          </a:p>
          <a:p>
            <a:pPr algn="just">
              <a:buFontTx/>
              <a:buChar char="-"/>
            </a:pPr>
            <a:r>
              <a:rPr lang="ru-RU" sz="3000" dirty="0" smtClean="0">
                <a:solidFill>
                  <a:srgbClr val="007976"/>
                </a:solidFill>
              </a:rPr>
              <a:t> взаимодействие с миграционной службой;</a:t>
            </a:r>
          </a:p>
          <a:p>
            <a:pPr algn="just"/>
            <a:r>
              <a:rPr lang="ru-RU" sz="3000" dirty="0" smtClean="0">
                <a:solidFill>
                  <a:srgbClr val="007976"/>
                </a:solidFill>
              </a:rPr>
              <a:t>- курсы русского  и таджикского языков.</a:t>
            </a:r>
            <a:endParaRPr lang="ru-RU" sz="3000" dirty="0">
              <a:solidFill>
                <a:srgbClr val="00797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88641"/>
            <a:ext cx="5974432" cy="720080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24036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7976"/>
                </a:solidFill>
              </a:rPr>
              <a:t>ДОСТИЖЕНИЯ:</a:t>
            </a:r>
          </a:p>
          <a:p>
            <a:pPr algn="just"/>
            <a:r>
              <a:rPr lang="ru-RU" dirty="0" smtClean="0">
                <a:solidFill>
                  <a:srgbClr val="007976"/>
                </a:solidFill>
              </a:rPr>
              <a:t>Получена субсидия на реализацию социально-значимых мероприятий, направленных на развитие межнационального сотрудничества, сохранение и защиту самобытности, культуры, языков и традиций народов РФ в городском округе Тольятти в 2019 году.</a:t>
            </a:r>
          </a:p>
          <a:p>
            <a:r>
              <a:rPr lang="ru-RU" b="1" dirty="0" smtClean="0">
                <a:solidFill>
                  <a:srgbClr val="007976"/>
                </a:solidFill>
              </a:rPr>
              <a:t>ПРОЕКТ: «</a:t>
            </a:r>
            <a:r>
              <a:rPr lang="ru-RU" b="1" dirty="0" err="1" smtClean="0">
                <a:solidFill>
                  <a:srgbClr val="007976"/>
                </a:solidFill>
              </a:rPr>
              <a:t>Навруз</a:t>
            </a:r>
            <a:r>
              <a:rPr lang="ru-RU" b="1" dirty="0" smtClean="0">
                <a:solidFill>
                  <a:srgbClr val="007976"/>
                </a:solidFill>
              </a:rPr>
              <a:t>» </a:t>
            </a:r>
            <a:endParaRPr lang="ru-RU" dirty="0" smtClean="0">
              <a:solidFill>
                <a:srgbClr val="00797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88641"/>
            <a:ext cx="5974432" cy="720080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14422"/>
            <a:ext cx="8640960" cy="32946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976"/>
                </a:solidFill>
              </a:rPr>
              <a:t>Празднование </a:t>
            </a:r>
            <a:r>
              <a:rPr lang="ru-RU" b="1" dirty="0" err="1" smtClean="0">
                <a:solidFill>
                  <a:srgbClr val="007976"/>
                </a:solidFill>
              </a:rPr>
              <a:t>Навруза</a:t>
            </a:r>
            <a:r>
              <a:rPr lang="ru-RU" b="1" dirty="0" smtClean="0">
                <a:solidFill>
                  <a:srgbClr val="007976"/>
                </a:solidFill>
              </a:rPr>
              <a:t> (2019 год) </a:t>
            </a:r>
            <a:endParaRPr lang="ru-RU" dirty="0" smtClean="0">
              <a:solidFill>
                <a:srgbClr val="007976"/>
              </a:solidFill>
            </a:endParaRPr>
          </a:p>
        </p:txBody>
      </p:sp>
      <p:pic>
        <p:nvPicPr>
          <p:cNvPr id="5" name="Рисунок 4" descr="IMG_1521.JPG"/>
          <p:cNvPicPr>
            <a:picLocks noChangeAspect="1"/>
          </p:cNvPicPr>
          <p:nvPr/>
        </p:nvPicPr>
        <p:blipFill>
          <a:blip r:embed="rId2" cstate="print"/>
          <a:srcRect r="6250"/>
          <a:stretch>
            <a:fillRect/>
          </a:stretch>
        </p:blipFill>
        <p:spPr>
          <a:xfrm>
            <a:off x="571472" y="2071677"/>
            <a:ext cx="1714512" cy="2743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IMG_1511.JPG"/>
          <p:cNvPicPr>
            <a:picLocks noChangeAspect="1"/>
          </p:cNvPicPr>
          <p:nvPr/>
        </p:nvPicPr>
        <p:blipFill>
          <a:blip r:embed="rId3" cstate="print"/>
          <a:srcRect l="7812" t="8333" r="10937" b="10416"/>
          <a:stretch>
            <a:fillRect/>
          </a:stretch>
        </p:blipFill>
        <p:spPr>
          <a:xfrm rot="779029">
            <a:off x="6726045" y="2106280"/>
            <a:ext cx="1905029" cy="2857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IMG_1465.JPG"/>
          <p:cNvPicPr>
            <a:picLocks noChangeAspect="1"/>
          </p:cNvPicPr>
          <p:nvPr/>
        </p:nvPicPr>
        <p:blipFill>
          <a:blip r:embed="rId4" cstate="print"/>
          <a:srcRect l="3906" t="16015" r="2343"/>
          <a:stretch>
            <a:fillRect/>
          </a:stretch>
        </p:blipFill>
        <p:spPr>
          <a:xfrm>
            <a:off x="2500298" y="2000240"/>
            <a:ext cx="3857652" cy="2303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88641"/>
            <a:ext cx="5974432" cy="720080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2403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976"/>
                </a:solidFill>
              </a:rPr>
              <a:t>Празднование </a:t>
            </a:r>
            <a:r>
              <a:rPr lang="ru-RU" b="1" dirty="0" err="1" smtClean="0">
                <a:solidFill>
                  <a:srgbClr val="007976"/>
                </a:solidFill>
              </a:rPr>
              <a:t>Навруза</a:t>
            </a:r>
            <a:r>
              <a:rPr lang="ru-RU" b="1" dirty="0" smtClean="0">
                <a:solidFill>
                  <a:srgbClr val="007976"/>
                </a:solidFill>
              </a:rPr>
              <a:t> (2019 год) </a:t>
            </a:r>
            <a:endParaRPr lang="ru-RU" dirty="0" smtClean="0">
              <a:solidFill>
                <a:srgbClr val="007976"/>
              </a:solidFill>
            </a:endParaRPr>
          </a:p>
        </p:txBody>
      </p:sp>
      <p:pic>
        <p:nvPicPr>
          <p:cNvPr id="8" name="Рисунок 7" descr="IMG_1572.JPG"/>
          <p:cNvPicPr>
            <a:picLocks noChangeAspect="1"/>
          </p:cNvPicPr>
          <p:nvPr/>
        </p:nvPicPr>
        <p:blipFill>
          <a:blip r:embed="rId2" cstate="print"/>
          <a:srcRect l="8594" t="9375" r="12500" b="7421"/>
          <a:stretch>
            <a:fillRect/>
          </a:stretch>
        </p:blipFill>
        <p:spPr>
          <a:xfrm>
            <a:off x="285720" y="2571744"/>
            <a:ext cx="3000396" cy="2109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1552.JPG"/>
          <p:cNvPicPr>
            <a:picLocks noChangeAspect="1"/>
          </p:cNvPicPr>
          <p:nvPr/>
        </p:nvPicPr>
        <p:blipFill>
          <a:blip r:embed="rId3" cstate="print"/>
          <a:srcRect l="11719" t="5468" r="14062" b="12500"/>
          <a:stretch>
            <a:fillRect/>
          </a:stretch>
        </p:blipFill>
        <p:spPr>
          <a:xfrm>
            <a:off x="6000760" y="2571744"/>
            <a:ext cx="2857520" cy="2105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1470.JPG"/>
          <p:cNvPicPr>
            <a:picLocks noChangeAspect="1"/>
          </p:cNvPicPr>
          <p:nvPr/>
        </p:nvPicPr>
        <p:blipFill>
          <a:blip r:embed="rId4" cstate="print"/>
          <a:srcRect l="3125" t="6640" r="6250" b="6640"/>
          <a:stretch>
            <a:fillRect/>
          </a:stretch>
        </p:blipFill>
        <p:spPr>
          <a:xfrm>
            <a:off x="3143240" y="2000240"/>
            <a:ext cx="3071834" cy="1959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88641"/>
            <a:ext cx="5974432" cy="7200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2403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976"/>
                </a:solidFill>
              </a:rPr>
              <a:t>ОСНОВНЫЕ НАЦИОНАЛЬНЫЕ ПРАЗДНИКИ:</a:t>
            </a:r>
          </a:p>
          <a:p>
            <a:pPr algn="just"/>
            <a:endParaRPr lang="ru-RU" sz="1600" dirty="0" smtClean="0">
              <a:solidFill>
                <a:srgbClr val="007976"/>
              </a:solidFill>
            </a:endParaRPr>
          </a:p>
          <a:p>
            <a:r>
              <a:rPr lang="ru-RU" sz="3000" b="1" dirty="0" smtClean="0">
                <a:solidFill>
                  <a:srgbClr val="007976"/>
                </a:solidFill>
              </a:rPr>
              <a:t>Июнь – священный праздник Рамазан. </a:t>
            </a:r>
          </a:p>
          <a:p>
            <a:r>
              <a:rPr lang="ru-RU" sz="3000" b="1" dirty="0" smtClean="0">
                <a:solidFill>
                  <a:srgbClr val="007976"/>
                </a:solidFill>
              </a:rPr>
              <a:t>9 сентября – День Таджикистана </a:t>
            </a:r>
          </a:p>
          <a:p>
            <a:r>
              <a:rPr lang="ru-RU" sz="3000" b="1" dirty="0" smtClean="0">
                <a:solidFill>
                  <a:srgbClr val="007976"/>
                </a:solidFill>
              </a:rPr>
              <a:t>Октябрь – Курбан-байрам</a:t>
            </a:r>
            <a:r>
              <a:rPr lang="ru-RU" sz="3000" dirty="0" smtClean="0">
                <a:solidFill>
                  <a:srgbClr val="007976"/>
                </a:solidFill>
              </a:rPr>
              <a:t>.</a:t>
            </a:r>
          </a:p>
          <a:p>
            <a:pPr algn="l"/>
            <a:endParaRPr lang="ru-RU" sz="2000" dirty="0">
              <a:solidFill>
                <a:srgbClr val="00797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88641"/>
            <a:ext cx="5974432" cy="720080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240360"/>
          </a:xfrm>
        </p:spPr>
        <p:txBody>
          <a:bodyPr>
            <a:normAutofit/>
          </a:bodyPr>
          <a:lstStyle/>
          <a:p>
            <a:endParaRPr lang="ru-RU" sz="800" b="1" dirty="0" smtClean="0">
              <a:solidFill>
                <a:srgbClr val="4A3AA8"/>
              </a:solidFill>
            </a:endParaRPr>
          </a:p>
          <a:p>
            <a:r>
              <a:rPr lang="ru-RU" b="1" u="sng" smtClean="0">
                <a:solidFill>
                  <a:srgbClr val="007976"/>
                </a:solidFill>
              </a:rPr>
              <a:t>Юридический </a:t>
            </a:r>
            <a:r>
              <a:rPr lang="ru-RU" b="1" u="sng" dirty="0" smtClean="0">
                <a:solidFill>
                  <a:srgbClr val="007976"/>
                </a:solidFill>
              </a:rPr>
              <a:t>адрес:</a:t>
            </a:r>
          </a:p>
          <a:p>
            <a:r>
              <a:rPr lang="ru-RU" b="1" dirty="0" smtClean="0">
                <a:solidFill>
                  <a:srgbClr val="007976"/>
                </a:solidFill>
              </a:rPr>
              <a:t>Самарская область, г. Тольятти, </a:t>
            </a:r>
          </a:p>
          <a:p>
            <a:r>
              <a:rPr lang="ru-RU" b="1" dirty="0" smtClean="0">
                <a:solidFill>
                  <a:srgbClr val="007976"/>
                </a:solidFill>
              </a:rPr>
              <a:t>Майский проезд, д. 7б, кв. 81.</a:t>
            </a:r>
          </a:p>
          <a:p>
            <a:r>
              <a:rPr lang="ru-RU" b="1" dirty="0" smtClean="0">
                <a:solidFill>
                  <a:srgbClr val="007976"/>
                </a:solidFill>
              </a:rPr>
              <a:t>Тел.: 89178212385, 89276191714</a:t>
            </a:r>
          </a:p>
          <a:p>
            <a:r>
              <a:rPr lang="ru-RU" sz="3000" dirty="0" smtClean="0">
                <a:solidFill>
                  <a:srgbClr val="007976"/>
                </a:solidFill>
                <a:hlinkClick r:id="rId2"/>
              </a:rPr>
              <a:t>sharof006@ya.ru</a:t>
            </a:r>
            <a:endParaRPr lang="ru-RU" sz="3000" dirty="0" smtClean="0">
              <a:solidFill>
                <a:srgbClr val="007976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qr-code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214662"/>
            <a:ext cx="1285884" cy="1285884"/>
          </a:xfrm>
          <a:prstGeom prst="rect">
            <a:avLst/>
          </a:prstGeom>
        </p:spPr>
      </p:pic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150</Words>
  <Application>Microsoft Office PowerPoint</Application>
  <PresentationFormat>Экран (4:3)</PresentationFormat>
  <Paragraphs>42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Специальное оформление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АДМИНИСТРАЦИЯ ГОРОДСКОГО ОКРУГА ТОЛЬЯТТИ Управление взаимодействия с общественностью </vt:lpstr>
      <vt:lpstr>  АДМИНИСТРАЦИЯ ГОРОДСКОГО ОКРУГА ТОЛЬЯТТИ Управление взаимодействия с общественностью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Администрация г.о. Тольятти Управление взаимодействия с общественностью  </dc:title>
  <cp:lastModifiedBy>knyazeva.ev</cp:lastModifiedBy>
  <cp:revision>22</cp:revision>
  <dcterms:modified xsi:type="dcterms:W3CDTF">2019-12-03T04:31:48Z</dcterms:modified>
</cp:coreProperties>
</file>