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7" r:id="rId9"/>
    <p:sldId id="263" r:id="rId10"/>
    <p:sldId id="264" r:id="rId11"/>
    <p:sldId id="265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548430"/>
    <a:srgbClr val="7B9E3C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азерб 1.jpg"/>
          <p:cNvPicPr>
            <a:picLocks noChangeAspect="1"/>
          </p:cNvPicPr>
          <p:nvPr userDrawn="1"/>
        </p:nvPicPr>
        <p:blipFill>
          <a:blip r:embed="rId3" cstate="print">
            <a:lum bright="10000" contrast="10000"/>
          </a:blip>
          <a:srcRect l="6695" t="21948" r="6417" b="20239"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</p:spPr>
      </p:pic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781050" cy="95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advClick="0" advTm="4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ps4\omko\knyazeva.ev\&#1052;&#1086;&#1080;%20&#1076;&#1086;&#1082;&#1091;&#1084;&#1077;&#1085;&#1090;&#1099;\&#1042;%20&#1056;&#1040;&#1041;&#1054;&#1058;&#1045;\&#1055;&#1056;&#1045;&#1047;&#1045;&#1053;&#1058;&#1040;&#1062;&#1048;&#1048;%20&#1053;&#1050;&#1054;\+%20&#1043;&#1054;&#1058;&#1054;&#1042;&#1054;%20&#1083;&#1080;&#1075;&#1072;%20&#1072;&#1079;&#1077;&#1088;&#1073;&#1072;&#1081;&#1076;&#1078;&#1072;&#1085;&#1094;&#1077;&#1074;%20=\&#1040;&#1079;&#1077;&#1088;&#1073;&#1072;&#1081;&#1076;&#1078;&#1072;&#1085;&#1089;&#1082;&#1080;&#1081;%20&#1085;&#1072;&#1088;&#1086;&#1076;&#1085;&#1099;&#1081;%20&#1090;&#1072;&#1085;&#1077;&#1094;%20&#8212;%20Uzundere%20(www.mixmuz.ru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elschad2014@yandex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182344" cy="722511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>
                <a:solidFill>
                  <a:srgbClr val="0066CC"/>
                </a:solidFill>
              </a:rPr>
              <a:t/>
            </a:r>
            <a:br>
              <a:rPr lang="ru-RU" b="1" dirty="0" smtClean="0">
                <a:solidFill>
                  <a:srgbClr val="0066CC"/>
                </a:solidFill>
              </a:rPr>
            </a:br>
            <a:endParaRPr lang="ru-RU" dirty="0">
              <a:solidFill>
                <a:srgbClr val="0066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2880320"/>
          </a:xfrm>
        </p:spPr>
        <p:txBody>
          <a:bodyPr>
            <a:normAutofit fontScale="92500" lnSpcReduction="20000"/>
          </a:bodyPr>
          <a:lstStyle/>
          <a:p>
            <a:endParaRPr lang="ru-RU" b="1" dirty="0" smtClean="0"/>
          </a:p>
          <a:p>
            <a:r>
              <a:rPr lang="ru-RU" sz="3500" b="1" dirty="0" smtClean="0">
                <a:solidFill>
                  <a:srgbClr val="548430"/>
                </a:solidFill>
              </a:rPr>
              <a:t>ТОЛЬЯТТИНСКАЯ ГОРОДСКАЯ </a:t>
            </a:r>
          </a:p>
          <a:p>
            <a:r>
              <a:rPr lang="ru-RU" sz="3500" b="1" dirty="0" smtClean="0">
                <a:solidFill>
                  <a:srgbClr val="548430"/>
                </a:solidFill>
              </a:rPr>
              <a:t>ОБЩЕСТВЕННАЯ ОРГАНИЗАЦИЯ </a:t>
            </a:r>
          </a:p>
          <a:p>
            <a:r>
              <a:rPr lang="ru-RU" sz="3500" b="1" dirty="0" smtClean="0">
                <a:solidFill>
                  <a:srgbClr val="548430"/>
                </a:solidFill>
              </a:rPr>
              <a:t>«ЛИГА АЗЕРБАЙДЖАНЦЕВ»</a:t>
            </a:r>
          </a:p>
          <a:p>
            <a:endParaRPr lang="ru-RU" b="1" dirty="0" smtClean="0">
              <a:solidFill>
                <a:srgbClr val="548430"/>
              </a:solidFill>
            </a:endParaRPr>
          </a:p>
          <a:p>
            <a:r>
              <a:rPr lang="ru-RU" sz="2000" b="1" dirty="0" smtClean="0">
                <a:solidFill>
                  <a:srgbClr val="548430"/>
                </a:solidFill>
              </a:rPr>
              <a:t>Зарегистрирована 19 сентября 2006 года.</a:t>
            </a:r>
            <a:endParaRPr lang="ru-RU" sz="2000" dirty="0">
              <a:solidFill>
                <a:srgbClr val="548430"/>
              </a:solidFill>
            </a:endParaRPr>
          </a:p>
        </p:txBody>
      </p:sp>
      <p:pic>
        <p:nvPicPr>
          <p:cNvPr id="4" name="Азербайджанский народный танец — Uzundere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182344" cy="722511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85860"/>
            <a:ext cx="8640960" cy="3643338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solidFill>
                  <a:srgbClr val="548430"/>
                </a:solidFill>
              </a:rPr>
              <a:t>СПОРТИВНЫЕ КОЛЛЕКТИВЫ ОРГАНИЗАЦИИ:</a:t>
            </a: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endParaRPr lang="ru-RU" sz="1200" b="1" dirty="0" smtClean="0"/>
          </a:p>
          <a:p>
            <a:endParaRPr lang="ru-RU" sz="1200" b="1" dirty="0" smtClean="0"/>
          </a:p>
          <a:p>
            <a:pPr algn="l"/>
            <a:endParaRPr lang="ru-RU" sz="1200" b="1" dirty="0" smtClean="0"/>
          </a:p>
          <a:p>
            <a:pPr algn="l"/>
            <a:endParaRPr lang="ru-RU" sz="1200" b="1" dirty="0" smtClean="0"/>
          </a:p>
          <a:p>
            <a:pPr algn="l"/>
            <a:endParaRPr lang="ru-RU" sz="1200" b="1" dirty="0" smtClean="0"/>
          </a:p>
          <a:p>
            <a:pPr algn="l"/>
            <a:r>
              <a:rPr lang="ru-RU" sz="1200" b="1" dirty="0" smtClean="0"/>
              <a:t>Фотографии из группы </a:t>
            </a:r>
            <a:r>
              <a:rPr lang="en-US" sz="1200" b="1" dirty="0" smtClean="0"/>
              <a:t>https://vk.com/lig</a:t>
            </a:r>
            <a:r>
              <a:rPr lang="en-US" sz="1100" b="1" dirty="0" smtClean="0"/>
              <a:t>aaz163</a:t>
            </a:r>
            <a:endParaRPr lang="ru-RU" sz="1100" b="1" dirty="0" smtClean="0"/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pPr algn="l"/>
            <a:endParaRPr lang="ru-RU" sz="2800" dirty="0" smtClean="0">
              <a:solidFill>
                <a:srgbClr val="548430"/>
              </a:solidFill>
            </a:endParaRPr>
          </a:p>
        </p:txBody>
      </p:sp>
      <p:pic>
        <p:nvPicPr>
          <p:cNvPr id="5" name="Рисунок 4" descr="f2yj7mo6z04.jpg"/>
          <p:cNvPicPr>
            <a:picLocks noChangeAspect="1"/>
          </p:cNvPicPr>
          <p:nvPr/>
        </p:nvPicPr>
        <p:blipFill>
          <a:blip r:embed="rId2" cstate="print"/>
          <a:srcRect r="10156"/>
          <a:stretch>
            <a:fillRect/>
          </a:stretch>
        </p:blipFill>
        <p:spPr>
          <a:xfrm>
            <a:off x="2857488" y="2143116"/>
            <a:ext cx="3643338" cy="2385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8cY7qJDGIo.jpg"/>
          <p:cNvPicPr>
            <a:picLocks noChangeAspect="1"/>
          </p:cNvPicPr>
          <p:nvPr/>
        </p:nvPicPr>
        <p:blipFill>
          <a:blip r:embed="rId3" cstate="print"/>
          <a:srcRect l="15625" t="11458" r="17187"/>
          <a:stretch>
            <a:fillRect/>
          </a:stretch>
        </p:blipFill>
        <p:spPr>
          <a:xfrm>
            <a:off x="500034" y="2143116"/>
            <a:ext cx="2428892" cy="2400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GMOkkdSYBvY.jpg"/>
          <p:cNvPicPr>
            <a:picLocks noChangeAspect="1"/>
          </p:cNvPicPr>
          <p:nvPr/>
        </p:nvPicPr>
        <p:blipFill>
          <a:blip r:embed="rId4" cstate="print"/>
          <a:srcRect t="4166" r="21875"/>
          <a:stretch>
            <a:fillRect/>
          </a:stretch>
        </p:blipFill>
        <p:spPr>
          <a:xfrm rot="718598">
            <a:off x="6322714" y="2239128"/>
            <a:ext cx="2548316" cy="2344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182344" cy="722511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3159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548430"/>
                </a:solidFill>
              </a:rPr>
              <a:t>ОСНОВНЫЕ НАЦИОНАЛЬНЫЕ ПРАЗДНИКИ:</a:t>
            </a:r>
          </a:p>
          <a:p>
            <a:r>
              <a:rPr lang="ru-RU" sz="3000" b="1" dirty="0" smtClean="0">
                <a:solidFill>
                  <a:srgbClr val="548430"/>
                </a:solidFill>
              </a:rPr>
              <a:t>21 марта – </a:t>
            </a:r>
            <a:r>
              <a:rPr lang="ru-RU" sz="3000" b="1" dirty="0" err="1" smtClean="0">
                <a:solidFill>
                  <a:srgbClr val="548430"/>
                </a:solidFill>
              </a:rPr>
              <a:t>Новруз</a:t>
            </a:r>
            <a:r>
              <a:rPr lang="ru-RU" sz="3000" b="1" dirty="0" smtClean="0">
                <a:solidFill>
                  <a:srgbClr val="548430"/>
                </a:solidFill>
              </a:rPr>
              <a:t> Байрам.</a:t>
            </a:r>
          </a:p>
          <a:p>
            <a:r>
              <a:rPr lang="ru-RU" sz="3000" b="1" dirty="0" smtClean="0">
                <a:solidFill>
                  <a:srgbClr val="548430"/>
                </a:solidFill>
              </a:rPr>
              <a:t>28 мая – День республики Азербайджан.</a:t>
            </a:r>
          </a:p>
          <a:p>
            <a:r>
              <a:rPr lang="ru-RU" sz="3000" b="1" dirty="0" smtClean="0">
                <a:solidFill>
                  <a:srgbClr val="548430"/>
                </a:solidFill>
              </a:rPr>
              <a:t>31 декабря – День солидарности всех азербайджанцев мира.</a:t>
            </a:r>
            <a:endParaRPr lang="ru-RU" sz="3000" b="1" dirty="0">
              <a:solidFill>
                <a:srgbClr val="548430"/>
              </a:solidFill>
            </a:endParaRPr>
          </a:p>
        </p:txBody>
      </p:sp>
    </p:spTree>
  </p:cSld>
  <p:clrMapOvr>
    <a:masterClrMapping/>
  </p:clrMapOvr>
  <p:transition advClick="0" advTm="4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182344" cy="722511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r>
              <a:rPr lang="ru-RU" sz="1800" b="1" dirty="0" smtClean="0">
                <a:solidFill>
                  <a:srgbClr val="0066CC"/>
                </a:solidFill>
              </a:rPr>
              <a:t/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3516422"/>
          </a:xfrm>
        </p:spPr>
        <p:txBody>
          <a:bodyPr>
            <a:normAutofit/>
          </a:bodyPr>
          <a:lstStyle/>
          <a:p>
            <a:r>
              <a:rPr lang="ru-RU" b="1" u="sng" smtClean="0">
                <a:solidFill>
                  <a:srgbClr val="548430"/>
                </a:solidFill>
              </a:rPr>
              <a:t>Юридический </a:t>
            </a:r>
            <a:r>
              <a:rPr lang="ru-RU" b="1" u="sng" dirty="0" smtClean="0">
                <a:solidFill>
                  <a:srgbClr val="548430"/>
                </a:solidFill>
              </a:rPr>
              <a:t>адрес:</a:t>
            </a:r>
          </a:p>
          <a:p>
            <a:r>
              <a:rPr lang="ru-RU" b="1" dirty="0" smtClean="0">
                <a:solidFill>
                  <a:srgbClr val="548430"/>
                </a:solidFill>
              </a:rPr>
              <a:t>Самарская область, г. Тольятти, </a:t>
            </a:r>
          </a:p>
          <a:p>
            <a:r>
              <a:rPr lang="ru-RU" b="1" dirty="0" smtClean="0">
                <a:solidFill>
                  <a:srgbClr val="548430"/>
                </a:solidFill>
              </a:rPr>
              <a:t>Обводное шоссе, д. 66.</a:t>
            </a:r>
          </a:p>
          <a:p>
            <a:r>
              <a:rPr lang="ru-RU" sz="2800" b="1" dirty="0" smtClean="0">
                <a:hlinkClick r:id="rId2"/>
              </a:rPr>
              <a:t>elschad2014@yandex.ru</a:t>
            </a:r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b="1" dirty="0"/>
          </a:p>
        </p:txBody>
      </p:sp>
      <p:pic>
        <p:nvPicPr>
          <p:cNvPr id="4" name="Рисунок 3" descr="qr-code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57562"/>
            <a:ext cx="1214446" cy="1214446"/>
          </a:xfrm>
          <a:prstGeom prst="rect">
            <a:avLst/>
          </a:prstGeom>
        </p:spPr>
      </p:pic>
    </p:spTree>
  </p:cSld>
  <p:clrMapOvr>
    <a:masterClrMapping/>
  </p:clrMapOvr>
  <p:transition advClick="0" advTm="4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182344" cy="722511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288032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algn="r"/>
            <a:r>
              <a:rPr lang="ru-RU" smtClean="0">
                <a:solidFill>
                  <a:srgbClr val="548430"/>
                </a:solidFill>
              </a:rPr>
              <a:t>Председатель </a:t>
            </a:r>
            <a:r>
              <a:rPr lang="ru-RU" smtClean="0">
                <a:solidFill>
                  <a:srgbClr val="548430"/>
                </a:solidFill>
              </a:rPr>
              <a:t>правления – </a:t>
            </a:r>
            <a:endParaRPr lang="ru-RU" dirty="0" smtClean="0">
              <a:solidFill>
                <a:srgbClr val="548430"/>
              </a:solidFill>
            </a:endParaRPr>
          </a:p>
          <a:p>
            <a:pPr algn="r"/>
            <a:r>
              <a:rPr lang="ru-RU" dirty="0" err="1" smtClean="0">
                <a:solidFill>
                  <a:srgbClr val="548430"/>
                </a:solidFill>
              </a:rPr>
              <a:t>Алескер</a:t>
            </a:r>
            <a:r>
              <a:rPr lang="ru-RU" dirty="0" smtClean="0">
                <a:solidFill>
                  <a:srgbClr val="548430"/>
                </a:solidFill>
              </a:rPr>
              <a:t> Рамазан </a:t>
            </a:r>
            <a:r>
              <a:rPr lang="ru-RU" dirty="0" err="1" smtClean="0">
                <a:solidFill>
                  <a:srgbClr val="548430"/>
                </a:solidFill>
              </a:rPr>
              <a:t>оглы</a:t>
            </a:r>
            <a:r>
              <a:rPr lang="ru-RU" dirty="0" smtClean="0">
                <a:solidFill>
                  <a:srgbClr val="548430"/>
                </a:solidFill>
              </a:rPr>
              <a:t> </a:t>
            </a:r>
          </a:p>
          <a:p>
            <a:pPr algn="r"/>
            <a:r>
              <a:rPr lang="ru-RU" dirty="0" err="1" smtClean="0">
                <a:solidFill>
                  <a:srgbClr val="548430"/>
                </a:solidFill>
              </a:rPr>
              <a:t>Алифов</a:t>
            </a:r>
            <a:r>
              <a:rPr lang="ru-RU" dirty="0" smtClean="0">
                <a:solidFill>
                  <a:srgbClr val="548430"/>
                </a:solidFill>
              </a:rPr>
              <a:t>.</a:t>
            </a:r>
            <a:endParaRPr lang="ru-RU" dirty="0">
              <a:solidFill>
                <a:srgbClr val="548430"/>
              </a:solidFill>
            </a:endParaRPr>
          </a:p>
        </p:txBody>
      </p:sp>
      <p:pic>
        <p:nvPicPr>
          <p:cNvPr id="5" name="Рисунок 4" descr="председат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71612"/>
            <a:ext cx="2786082" cy="2967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182344" cy="722511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>
                <a:solidFill>
                  <a:srgbClr val="0066CC"/>
                </a:solidFill>
              </a:rPr>
              <a:t/>
            </a:r>
            <a:br>
              <a:rPr lang="ru-RU" b="1" dirty="0" smtClean="0">
                <a:solidFill>
                  <a:srgbClr val="0066CC"/>
                </a:solidFill>
              </a:rPr>
            </a:br>
            <a:endParaRPr lang="ru-RU" dirty="0">
              <a:solidFill>
                <a:srgbClr val="0066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3230670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 algn="l"/>
            <a:r>
              <a:rPr lang="ru-RU" dirty="0" smtClean="0">
                <a:solidFill>
                  <a:srgbClr val="548430"/>
                </a:solidFill>
              </a:rPr>
              <a:t>Общая численность </a:t>
            </a:r>
          </a:p>
          <a:p>
            <a:pPr algn="l"/>
            <a:r>
              <a:rPr lang="ru-RU" dirty="0" smtClean="0">
                <a:solidFill>
                  <a:srgbClr val="548430"/>
                </a:solidFill>
              </a:rPr>
              <a:t>организации – </a:t>
            </a:r>
          </a:p>
          <a:p>
            <a:pPr algn="l"/>
            <a:r>
              <a:rPr lang="ru-RU" dirty="0" smtClean="0">
                <a:solidFill>
                  <a:srgbClr val="548430"/>
                </a:solidFill>
              </a:rPr>
              <a:t>45 человек.</a:t>
            </a:r>
            <a:endParaRPr lang="ru-RU" dirty="0">
              <a:solidFill>
                <a:srgbClr val="548430"/>
              </a:solidFill>
            </a:endParaRPr>
          </a:p>
        </p:txBody>
      </p:sp>
      <p:pic>
        <p:nvPicPr>
          <p:cNvPr id="4" name="Рисунок 3" descr="9gVnlmoL-6E.jpg"/>
          <p:cNvPicPr>
            <a:picLocks noChangeAspect="1"/>
          </p:cNvPicPr>
          <p:nvPr/>
        </p:nvPicPr>
        <p:blipFill>
          <a:blip r:embed="rId2" cstate="print"/>
          <a:srcRect t="10638" r="2660" b="4255"/>
          <a:stretch>
            <a:fillRect/>
          </a:stretch>
        </p:blipFill>
        <p:spPr>
          <a:xfrm>
            <a:off x="4143372" y="1643049"/>
            <a:ext cx="4575572" cy="3000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182344" cy="722511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3159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548430"/>
                </a:solidFill>
              </a:rPr>
              <a:t>ЦЕЛИ ОРГАНИЗАЦИИ:</a:t>
            </a:r>
          </a:p>
          <a:p>
            <a:pPr algn="just"/>
            <a:r>
              <a:rPr lang="ru-RU" sz="2800" dirty="0" smtClean="0">
                <a:solidFill>
                  <a:srgbClr val="548430"/>
                </a:solidFill>
              </a:rPr>
              <a:t>- содействие сохранению, поддержке и развитию азербайджанской культуры в различных формах, а также содействие участию граждан в просветительской и благотворительной деятельности на территории г.о. Тольятти Самарской области.</a:t>
            </a:r>
          </a:p>
          <a:p>
            <a:endParaRPr lang="ru-RU" sz="2500" b="1" dirty="0" smtClean="0"/>
          </a:p>
        </p:txBody>
      </p:sp>
    </p:spTree>
  </p:cSld>
  <p:clrMapOvr>
    <a:masterClrMapping/>
  </p:clrMapOvr>
  <p:transition advClick="0" advTm="4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182344" cy="722511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>
                <a:solidFill>
                  <a:srgbClr val="0066CC"/>
                </a:solidFill>
              </a:rPr>
              <a:t/>
            </a:r>
            <a:br>
              <a:rPr lang="ru-RU" b="1" dirty="0" smtClean="0">
                <a:solidFill>
                  <a:srgbClr val="0066CC"/>
                </a:solidFill>
              </a:rPr>
            </a:br>
            <a:endParaRPr lang="ru-RU" dirty="0">
              <a:solidFill>
                <a:srgbClr val="0066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30324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548430"/>
                </a:solidFill>
              </a:rPr>
              <a:t>ВИДЫ ДЕЯТЕЛЬНОСТИ:</a:t>
            </a:r>
          </a:p>
          <a:p>
            <a:pPr algn="just"/>
            <a:r>
              <a:rPr lang="ru-RU" sz="2800" dirty="0" smtClean="0">
                <a:solidFill>
                  <a:srgbClr val="548430"/>
                </a:solidFill>
              </a:rPr>
              <a:t>- развитие, пропаганда и популяризация азербайджанской культуры среди населения, формирование здорового образа жизни;</a:t>
            </a:r>
          </a:p>
          <a:p>
            <a:pPr algn="just"/>
            <a:r>
              <a:rPr lang="ru-RU" sz="2800" dirty="0" smtClean="0">
                <a:solidFill>
                  <a:srgbClr val="548430"/>
                </a:solidFill>
              </a:rPr>
              <a:t>- развитие, пропаганда и популяризация азербайджанских обычаев, обрядов и национального языка;</a:t>
            </a:r>
          </a:p>
          <a:p>
            <a:endParaRPr lang="ru-RU" sz="2500" b="1" dirty="0" smtClean="0"/>
          </a:p>
        </p:txBody>
      </p:sp>
    </p:spTree>
  </p:cSld>
  <p:clrMapOvr>
    <a:masterClrMapping/>
  </p:clrMapOvr>
  <p:transition advClick="0" advTm="4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182344" cy="722511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344498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548430"/>
                </a:solidFill>
              </a:rPr>
              <a:t>ВИДЫ ДЕЯТЕЛЬНОСТИ:</a:t>
            </a:r>
          </a:p>
          <a:p>
            <a:pPr algn="just"/>
            <a:r>
              <a:rPr lang="ru-RU" sz="2800" dirty="0" smtClean="0">
                <a:solidFill>
                  <a:srgbClr val="548430"/>
                </a:solidFill>
              </a:rPr>
              <a:t>- содействие организации и усовершенствованию системы проведения региональных, межрегиональных и международных встреч азербайджанцев;</a:t>
            </a:r>
          </a:p>
          <a:p>
            <a:pPr algn="just"/>
            <a:r>
              <a:rPr lang="ru-RU" sz="2800" dirty="0" smtClean="0">
                <a:solidFill>
                  <a:srgbClr val="548430"/>
                </a:solidFill>
              </a:rPr>
              <a:t>- развитие и укрепление связей с другими общественными организациями, содействующими развитию национальной азербайджанской культуры в Российской Федерации.</a:t>
            </a:r>
          </a:p>
          <a:p>
            <a:endParaRPr lang="ru-RU" sz="2500" b="1" dirty="0" smtClean="0"/>
          </a:p>
        </p:txBody>
      </p:sp>
    </p:spTree>
  </p:cSld>
  <p:clrMapOvr>
    <a:masterClrMapping/>
  </p:clrMapOvr>
  <p:transition advClick="0" advTm="4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182344" cy="722511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85860"/>
            <a:ext cx="8640960" cy="3286148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dirty="0" smtClean="0">
                <a:solidFill>
                  <a:srgbClr val="548430"/>
                </a:solidFill>
              </a:rPr>
              <a:t>ДОСТИЖЕНИЯ</a:t>
            </a:r>
          </a:p>
          <a:p>
            <a:pPr algn="just"/>
            <a:r>
              <a:rPr lang="ru-RU" sz="3100" dirty="0" smtClean="0">
                <a:solidFill>
                  <a:srgbClr val="548430"/>
                </a:solidFill>
              </a:rPr>
              <a:t>Получена субсидия на реализацию социально-значимых мероприятий, направленных на развитие межнационального сотрудничества, сохранение и защиту самобытности, культуры, языков и традиций народов РФ в городском округе Тольятти в 2019 году.</a:t>
            </a:r>
          </a:p>
          <a:p>
            <a:r>
              <a:rPr lang="ru-RU" sz="3100" b="1" dirty="0" smtClean="0">
                <a:solidFill>
                  <a:srgbClr val="548430"/>
                </a:solidFill>
              </a:rPr>
              <a:t>ПРОЕКТ: «Календарный день образования Азербайджанской Республики»</a:t>
            </a:r>
          </a:p>
        </p:txBody>
      </p:sp>
    </p:spTree>
  </p:cSld>
  <p:clrMapOvr>
    <a:masterClrMapping/>
  </p:clrMapOvr>
  <p:transition advClick="0" advTm="4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182344" cy="722511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285860"/>
            <a:ext cx="8749636" cy="371477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548430"/>
                </a:solidFill>
              </a:rPr>
              <a:t>День образования Азербайджанской Республики</a:t>
            </a: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pPr algn="l"/>
            <a:endParaRPr lang="ru-RU" sz="3000" b="1" dirty="0" smtClean="0">
              <a:solidFill>
                <a:srgbClr val="548430"/>
              </a:solidFill>
            </a:endParaRPr>
          </a:p>
        </p:txBody>
      </p:sp>
      <p:pic>
        <p:nvPicPr>
          <p:cNvPr id="4" name="Рисунок 3" descr="IMG_8664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rcRect t="4297" r="7812" b="3125"/>
          <a:stretch>
            <a:fillRect/>
          </a:stretch>
        </p:blipFill>
        <p:spPr>
          <a:xfrm>
            <a:off x="5429256" y="1857364"/>
            <a:ext cx="3430802" cy="2296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8656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rcRect t="8984" r="21094" b="3125"/>
          <a:stretch>
            <a:fillRect/>
          </a:stretch>
        </p:blipFill>
        <p:spPr>
          <a:xfrm>
            <a:off x="3143240" y="2643182"/>
            <a:ext cx="298228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8648.jpg"/>
          <p:cNvPicPr>
            <a:picLocks noChangeAspect="1"/>
          </p:cNvPicPr>
          <p:nvPr/>
        </p:nvPicPr>
        <p:blipFill>
          <a:blip r:embed="rId4" cstate="print"/>
          <a:srcRect l="8594" t="3516" r="4687" b="12109"/>
          <a:stretch>
            <a:fillRect/>
          </a:stretch>
        </p:blipFill>
        <p:spPr>
          <a:xfrm>
            <a:off x="285720" y="1928802"/>
            <a:ext cx="3286148" cy="2131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260648"/>
            <a:ext cx="5182344" cy="722511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800" b="1" dirty="0" smtClean="0">
                <a:solidFill>
                  <a:srgbClr val="0066CC"/>
                </a:solidFill>
              </a:rPr>
            </a:br>
            <a:r>
              <a:rPr lang="ru-RU" sz="18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14422"/>
            <a:ext cx="8640960" cy="3714776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548430"/>
                </a:solidFill>
              </a:rPr>
              <a:t>ТВОРЧЕСКИЕ КОЛЛЕКТИВЫ ОРГАНИЗАЦИИ:</a:t>
            </a: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endParaRPr lang="ru-RU" sz="3000" b="1" dirty="0" smtClean="0">
              <a:solidFill>
                <a:srgbClr val="548430"/>
              </a:solidFill>
            </a:endParaRPr>
          </a:p>
          <a:p>
            <a:pPr algn="l"/>
            <a:endParaRPr lang="ru-RU" sz="1000" b="1" dirty="0" smtClean="0"/>
          </a:p>
          <a:p>
            <a:pPr algn="l"/>
            <a:r>
              <a:rPr lang="ru-RU" sz="1000" b="1" dirty="0" smtClean="0"/>
              <a:t>Фотографии из группы </a:t>
            </a:r>
            <a:r>
              <a:rPr lang="en-US" sz="1000" b="1" dirty="0" smtClean="0"/>
              <a:t>https://vk.com/ligaaz163</a:t>
            </a:r>
            <a:endParaRPr lang="ru-RU" sz="1000" b="1" dirty="0" smtClean="0"/>
          </a:p>
          <a:p>
            <a:pPr algn="l"/>
            <a:endParaRPr lang="ru-RU" sz="3000" b="1" dirty="0" smtClean="0">
              <a:solidFill>
                <a:srgbClr val="548430"/>
              </a:solidFill>
            </a:endParaRPr>
          </a:p>
        </p:txBody>
      </p:sp>
      <p:pic>
        <p:nvPicPr>
          <p:cNvPr id="5" name="Рисунок 4" descr="101-летию образования Азербайджанской Демократической Республики.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rcRect l="1562" t="3494" r="9375"/>
          <a:stretch>
            <a:fillRect/>
          </a:stretch>
        </p:blipFill>
        <p:spPr>
          <a:xfrm>
            <a:off x="285720" y="2000240"/>
            <a:ext cx="3429024" cy="2184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ансамбль «Азери»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rcRect l="9375" t="4279" r="10156" b="14830"/>
          <a:stretch>
            <a:fillRect/>
          </a:stretch>
        </p:blipFill>
        <p:spPr>
          <a:xfrm rot="591301">
            <a:off x="5663242" y="1928802"/>
            <a:ext cx="319918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2Nde1d19Dt4.jpg"/>
          <p:cNvPicPr>
            <a:picLocks noChangeAspect="1"/>
          </p:cNvPicPr>
          <p:nvPr/>
        </p:nvPicPr>
        <p:blipFill>
          <a:blip r:embed="rId4" cstate="print"/>
          <a:srcRect l="7812" t="20454" r="10156" b="3977"/>
          <a:stretch>
            <a:fillRect/>
          </a:stretch>
        </p:blipFill>
        <p:spPr>
          <a:xfrm>
            <a:off x="3143240" y="2786058"/>
            <a:ext cx="3000396" cy="2073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4000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244</Words>
  <Application>Microsoft Office PowerPoint</Application>
  <PresentationFormat>Экран (4:3)</PresentationFormat>
  <Paragraphs>71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  <vt:lpstr>  АДМИНИСТРАЦИЯ ГОРОДСКОГО ОКРУГА ТОЛЬЯТТИ Управление взаимодействия с общественностью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Администрация г.о. Тольятти Управление взаимодействия с общественностью  </dc:title>
  <cp:lastModifiedBy>knyazeva.ev</cp:lastModifiedBy>
  <cp:revision>35</cp:revision>
  <dcterms:modified xsi:type="dcterms:W3CDTF">2019-12-13T12:41:59Z</dcterms:modified>
</cp:coreProperties>
</file>