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326" r:id="rId5"/>
    <p:sldId id="320" r:id="rId6"/>
    <p:sldId id="321" r:id="rId7"/>
    <p:sldId id="324" r:id="rId8"/>
    <p:sldId id="32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jaž Ivačič" userId="dd3b942f-6b18-4692-abed-8480a023fee4" providerId="ADAL" clId="{CEF11E36-CBF0-4B01-BB66-472F24710D33}"/>
    <pc:docChg chg="custSel delSld modSld">
      <pc:chgData name="Matjaž Ivačič" userId="dd3b942f-6b18-4692-abed-8480a023fee4" providerId="ADAL" clId="{CEF11E36-CBF0-4B01-BB66-472F24710D33}" dt="2018-04-18T09:56:02.054" v="9" actId="313"/>
      <pc:docMkLst>
        <pc:docMk/>
      </pc:docMkLst>
      <pc:sldChg chg="del">
        <pc:chgData name="Matjaž Ivačič" userId="dd3b942f-6b18-4692-abed-8480a023fee4" providerId="ADAL" clId="{CEF11E36-CBF0-4B01-BB66-472F24710D33}" dt="2018-04-18T09:54:13.854" v="0" actId="2696"/>
        <pc:sldMkLst>
          <pc:docMk/>
          <pc:sldMk cId="2003872094" sldId="256"/>
        </pc:sldMkLst>
      </pc:sldChg>
      <pc:sldChg chg="del">
        <pc:chgData name="Matjaž Ivačič" userId="dd3b942f-6b18-4692-abed-8480a023fee4" providerId="ADAL" clId="{CEF11E36-CBF0-4B01-BB66-472F24710D33}" dt="2018-04-18T09:54:13.867" v="1" actId="2696"/>
        <pc:sldMkLst>
          <pc:docMk/>
          <pc:sldMk cId="3069166714" sldId="258"/>
        </pc:sldMkLst>
      </pc:sldChg>
      <pc:sldChg chg="del">
        <pc:chgData name="Matjaž Ivačič" userId="dd3b942f-6b18-4692-abed-8480a023fee4" providerId="ADAL" clId="{CEF11E36-CBF0-4B01-BB66-472F24710D33}" dt="2018-04-18T09:54:13.888" v="3" actId="2696"/>
        <pc:sldMkLst>
          <pc:docMk/>
          <pc:sldMk cId="3546327045" sldId="259"/>
        </pc:sldMkLst>
      </pc:sldChg>
      <pc:sldChg chg="del">
        <pc:chgData name="Matjaž Ivačič" userId="dd3b942f-6b18-4692-abed-8480a023fee4" providerId="ADAL" clId="{CEF11E36-CBF0-4B01-BB66-472F24710D33}" dt="2018-04-18T09:54:13.906" v="5" actId="2696"/>
        <pc:sldMkLst>
          <pc:docMk/>
          <pc:sldMk cId="2027870601" sldId="262"/>
        </pc:sldMkLst>
      </pc:sldChg>
      <pc:sldChg chg="del">
        <pc:chgData name="Matjaž Ivačič" userId="dd3b942f-6b18-4692-abed-8480a023fee4" providerId="ADAL" clId="{CEF11E36-CBF0-4B01-BB66-472F24710D33}" dt="2018-04-18T09:54:13.899" v="4" actId="2696"/>
        <pc:sldMkLst>
          <pc:docMk/>
          <pc:sldMk cId="2892181203" sldId="263"/>
        </pc:sldMkLst>
      </pc:sldChg>
      <pc:sldChg chg="del">
        <pc:chgData name="Matjaž Ivačič" userId="dd3b942f-6b18-4692-abed-8480a023fee4" providerId="ADAL" clId="{CEF11E36-CBF0-4B01-BB66-472F24710D33}" dt="2018-04-18T09:54:13.881" v="2" actId="2696"/>
        <pc:sldMkLst>
          <pc:docMk/>
          <pc:sldMk cId="2457749378" sldId="264"/>
        </pc:sldMkLst>
      </pc:sldChg>
      <pc:sldChg chg="del">
        <pc:chgData name="Matjaž Ivačič" userId="dd3b942f-6b18-4692-abed-8480a023fee4" providerId="ADAL" clId="{CEF11E36-CBF0-4B01-BB66-472F24710D33}" dt="2018-04-18T09:54:14.033" v="6" actId="2696"/>
        <pc:sldMkLst>
          <pc:docMk/>
          <pc:sldMk cId="868424661" sldId="271"/>
        </pc:sldMkLst>
      </pc:sldChg>
      <pc:sldChg chg="modSp">
        <pc:chgData name="Matjaž Ivačič" userId="dd3b942f-6b18-4692-abed-8480a023fee4" providerId="ADAL" clId="{CEF11E36-CBF0-4B01-BB66-472F24710D33}" dt="2018-04-18T09:56:02.054" v="9" actId="313"/>
        <pc:sldMkLst>
          <pc:docMk/>
          <pc:sldMk cId="534972908" sldId="325"/>
        </pc:sldMkLst>
        <pc:spChg chg="mod">
          <ac:chgData name="Matjaž Ivačič" userId="dd3b942f-6b18-4692-abed-8480a023fee4" providerId="ADAL" clId="{CEF11E36-CBF0-4B01-BB66-472F24710D33}" dt="2018-04-18T09:56:02.054" v="9" actId="313"/>
          <ac:spMkLst>
            <pc:docMk/>
            <pc:sldMk cId="534972908" sldId="325"/>
            <ac:spMk id="11" creationId="{BC879008-0667-4DF4-9608-1842A35679C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5A76B7B-1B11-45F7-A851-7C492D16AD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3F7C7FFB-1A33-4CD7-9171-EA641CAB26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GB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xmlns="" id="{D7A8D7E6-A5B4-47D6-B5FB-264D6A7E5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42CCE-A6C8-44CC-A9AD-FE80065B2091}" type="datetimeFigureOut">
              <a:rPr lang="en-GB" smtClean="0"/>
              <a:t>14/09/2018</a:t>
            </a:fld>
            <a:endParaRPr lang="en-GB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xmlns="" id="{E74C4AE4-FE5A-4394-83B3-AC92B3F89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xmlns="" id="{999E4D52-C54C-418E-9241-4B662027B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9A440-6BD4-4E4F-B116-B17986C501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5804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27476B7-82D2-4919-B8C7-48BE17DEA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xmlns="" id="{F1F459E2-0B19-4FC6-8CF0-2DE0E83C40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xmlns="" id="{ED7277D4-41F5-439A-8794-C6E1A74D5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42CCE-A6C8-44CC-A9AD-FE80065B2091}" type="datetimeFigureOut">
              <a:rPr lang="en-GB" smtClean="0"/>
              <a:t>14/09/2018</a:t>
            </a:fld>
            <a:endParaRPr lang="en-GB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xmlns="" id="{E420740E-DAB4-4EC3-AE3E-2A0F35CB2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xmlns="" id="{E0139346-DDFB-45E9-A1E6-12C39D32B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9A440-6BD4-4E4F-B116-B17986C501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74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xmlns="" id="{61DA903C-30BC-43C9-B027-BFA448B374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xmlns="" id="{1E788811-54A7-449F-A0D5-71D45217F2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xmlns="" id="{4A7A3EB6-38AE-4D33-909A-08EF1783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42CCE-A6C8-44CC-A9AD-FE80065B2091}" type="datetimeFigureOut">
              <a:rPr lang="en-GB" smtClean="0"/>
              <a:t>14/09/2018</a:t>
            </a:fld>
            <a:endParaRPr lang="en-GB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xmlns="" id="{D6C3B00D-2C1F-4D6A-B781-4F2CAD1E9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xmlns="" id="{34EFD4EA-C358-4AD1-A5E5-02587B6E4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9A440-6BD4-4E4F-B116-B17986C501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076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05885" y="260648"/>
            <a:ext cx="11380228" cy="792088"/>
          </a:xfrm>
        </p:spPr>
        <p:txBody>
          <a:bodyPr/>
          <a:lstStyle/>
          <a:p>
            <a:r>
              <a:rPr lang="sl-SI" noProof="0"/>
              <a:t>Uredite slog naslova matrice</a:t>
            </a:r>
            <a:endParaRPr lang="sl-SI" noProof="0" dirty="0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6405716" y="2985600"/>
            <a:ext cx="5401407" cy="1620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sl-SI" noProof="0" dirty="0"/>
              <a:t>Uredite sloge besedila matrice</a:t>
            </a:r>
          </a:p>
          <a:p>
            <a:pPr lvl="1"/>
            <a:r>
              <a:rPr lang="sl-SI" noProof="0" dirty="0"/>
              <a:t>Druga raven</a:t>
            </a:r>
          </a:p>
          <a:p>
            <a:pPr lvl="2"/>
            <a:r>
              <a:rPr lang="sl-SI" noProof="0" dirty="0"/>
              <a:t>Tretja raven</a:t>
            </a:r>
          </a:p>
          <a:p>
            <a:pPr lvl="3"/>
            <a:r>
              <a:rPr lang="sl-SI" noProof="0" dirty="0"/>
              <a:t>Četrta raven</a:t>
            </a:r>
          </a:p>
          <a:p>
            <a:pPr lvl="4"/>
            <a:r>
              <a:rPr lang="sl-SI" noProof="0" dirty="0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404624" y="1287996"/>
            <a:ext cx="5401407" cy="1620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noProof="0" dirty="0"/>
              <a:t>Uredite sloge besedila matrice</a:t>
            </a:r>
          </a:p>
          <a:p>
            <a:pPr lvl="1"/>
            <a:r>
              <a:rPr lang="sl-SI" noProof="0" dirty="0"/>
              <a:t>Druga raven</a:t>
            </a:r>
          </a:p>
          <a:p>
            <a:pPr lvl="2"/>
            <a:r>
              <a:rPr lang="sl-SI" noProof="0" dirty="0"/>
              <a:t>Tretja raven</a:t>
            </a:r>
          </a:p>
          <a:p>
            <a:pPr lvl="3"/>
            <a:r>
              <a:rPr lang="sl-SI" noProof="0" dirty="0"/>
              <a:t>Četrta raven</a:t>
            </a:r>
          </a:p>
          <a:p>
            <a:pPr lvl="4"/>
            <a:r>
              <a:rPr lang="sl-SI" noProof="0" dirty="0"/>
              <a:t>Peta raven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sl-SI" noProof="0" smtClean="0"/>
              <a:t>14.9.2018</a:t>
            </a:fld>
            <a:endParaRPr lang="sl-SI" noProof="0" dirty="0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noProof="0" dirty="0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sl-SI" noProof="0" smtClean="0"/>
              <a:t>‹#›</a:t>
            </a:fld>
            <a:endParaRPr lang="sl-SI" noProof="0" dirty="0"/>
          </a:p>
        </p:txBody>
      </p:sp>
      <p:sp>
        <p:nvSpPr>
          <p:cNvPr id="9" name="Ograda vsebine 3"/>
          <p:cNvSpPr>
            <a:spLocks noGrp="1"/>
          </p:cNvSpPr>
          <p:nvPr>
            <p:ph sz="half" idx="13"/>
          </p:nvPr>
        </p:nvSpPr>
        <p:spPr>
          <a:xfrm>
            <a:off x="6405716" y="4684936"/>
            <a:ext cx="5401407" cy="1620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noProof="0" dirty="0"/>
              <a:t>Uredite sloge besedila matrice</a:t>
            </a:r>
          </a:p>
          <a:p>
            <a:pPr lvl="1"/>
            <a:r>
              <a:rPr lang="sl-SI" noProof="0" dirty="0"/>
              <a:t>Druga raven</a:t>
            </a:r>
          </a:p>
          <a:p>
            <a:pPr lvl="2"/>
            <a:r>
              <a:rPr lang="sl-SI" noProof="0" dirty="0"/>
              <a:t>Tretja raven</a:t>
            </a:r>
          </a:p>
          <a:p>
            <a:pPr lvl="3"/>
            <a:r>
              <a:rPr lang="sl-SI" noProof="0" dirty="0"/>
              <a:t>Četrta raven</a:t>
            </a:r>
          </a:p>
          <a:p>
            <a:pPr lvl="4"/>
            <a:r>
              <a:rPr lang="sl-SI" noProof="0" dirty="0"/>
              <a:t>Peta raven</a:t>
            </a:r>
          </a:p>
        </p:txBody>
      </p:sp>
      <p:sp>
        <p:nvSpPr>
          <p:cNvPr id="10" name="Ograda vsebine 2"/>
          <p:cNvSpPr>
            <a:spLocks noGrp="1"/>
          </p:cNvSpPr>
          <p:nvPr>
            <p:ph sz="half" idx="14"/>
          </p:nvPr>
        </p:nvSpPr>
        <p:spPr>
          <a:xfrm>
            <a:off x="405886" y="2963187"/>
            <a:ext cx="5401407" cy="163069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sl-SI" noProof="0" dirty="0"/>
              <a:t>Uredite sloge besedila matrice</a:t>
            </a:r>
          </a:p>
          <a:p>
            <a:pPr lvl="1"/>
            <a:r>
              <a:rPr lang="sl-SI" noProof="0" dirty="0"/>
              <a:t>Druga raven</a:t>
            </a:r>
          </a:p>
          <a:p>
            <a:pPr lvl="2"/>
            <a:r>
              <a:rPr lang="sl-SI" noProof="0" dirty="0"/>
              <a:t>Tretja raven</a:t>
            </a:r>
          </a:p>
          <a:p>
            <a:pPr lvl="3"/>
            <a:r>
              <a:rPr lang="sl-SI" noProof="0" dirty="0"/>
              <a:t>Četrta raven</a:t>
            </a:r>
          </a:p>
          <a:p>
            <a:pPr lvl="4"/>
            <a:r>
              <a:rPr lang="sl-SI" noProof="0" dirty="0"/>
              <a:t>Peta raven</a:t>
            </a:r>
          </a:p>
        </p:txBody>
      </p:sp>
      <p:sp>
        <p:nvSpPr>
          <p:cNvPr id="11" name="Ograda vsebine 3"/>
          <p:cNvSpPr>
            <a:spLocks noGrp="1"/>
          </p:cNvSpPr>
          <p:nvPr>
            <p:ph sz="half" idx="15"/>
          </p:nvPr>
        </p:nvSpPr>
        <p:spPr>
          <a:xfrm>
            <a:off x="405886" y="1263852"/>
            <a:ext cx="5401407" cy="163069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noProof="0" dirty="0"/>
              <a:t>Uredite sloge besedila matrice</a:t>
            </a:r>
          </a:p>
          <a:p>
            <a:pPr lvl="1"/>
            <a:r>
              <a:rPr lang="sl-SI" noProof="0" dirty="0"/>
              <a:t>Druga raven</a:t>
            </a:r>
          </a:p>
          <a:p>
            <a:pPr lvl="2"/>
            <a:r>
              <a:rPr lang="sl-SI" noProof="0" dirty="0"/>
              <a:t>Tretja raven</a:t>
            </a:r>
          </a:p>
          <a:p>
            <a:pPr lvl="3"/>
            <a:r>
              <a:rPr lang="sl-SI" noProof="0" dirty="0"/>
              <a:t>Četrta raven</a:t>
            </a:r>
          </a:p>
          <a:p>
            <a:pPr lvl="4"/>
            <a:r>
              <a:rPr lang="sl-SI" noProof="0" dirty="0"/>
              <a:t>Peta raven</a:t>
            </a:r>
          </a:p>
        </p:txBody>
      </p:sp>
      <p:sp>
        <p:nvSpPr>
          <p:cNvPr id="12" name="Ograda vsebine 3"/>
          <p:cNvSpPr>
            <a:spLocks noGrp="1"/>
          </p:cNvSpPr>
          <p:nvPr>
            <p:ph sz="half" idx="16"/>
          </p:nvPr>
        </p:nvSpPr>
        <p:spPr>
          <a:xfrm>
            <a:off x="405886" y="4662523"/>
            <a:ext cx="5401407" cy="163069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noProof="0" dirty="0"/>
              <a:t>Uredite sloge besedila matrice</a:t>
            </a:r>
          </a:p>
          <a:p>
            <a:pPr lvl="1"/>
            <a:r>
              <a:rPr lang="sl-SI" noProof="0" dirty="0"/>
              <a:t>Druga raven</a:t>
            </a:r>
          </a:p>
          <a:p>
            <a:pPr lvl="2"/>
            <a:r>
              <a:rPr lang="sl-SI" noProof="0" dirty="0"/>
              <a:t>Tretja raven</a:t>
            </a:r>
          </a:p>
          <a:p>
            <a:pPr lvl="3"/>
            <a:r>
              <a:rPr lang="sl-SI" noProof="0" dirty="0"/>
              <a:t>Četrta raven</a:t>
            </a:r>
          </a:p>
          <a:p>
            <a:pPr lvl="4"/>
            <a:r>
              <a:rPr lang="sl-SI" noProof="0" dirty="0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428596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05885" y="260648"/>
            <a:ext cx="11380228" cy="792088"/>
          </a:xfrm>
        </p:spPr>
        <p:txBody>
          <a:bodyPr/>
          <a:lstStyle/>
          <a:p>
            <a:r>
              <a:rPr lang="sl-SI" noProof="0"/>
              <a:t>Uredite slog naslova matrice</a:t>
            </a:r>
            <a:endParaRPr lang="sl-SI" noProof="0" dirty="0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6405716" y="2985600"/>
            <a:ext cx="5401407" cy="1620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sl-SI" noProof="0" dirty="0"/>
              <a:t>Uredite sloge besedila matrice</a:t>
            </a:r>
          </a:p>
          <a:p>
            <a:pPr lvl="1"/>
            <a:r>
              <a:rPr lang="sl-SI" noProof="0" dirty="0"/>
              <a:t>Druga raven</a:t>
            </a:r>
          </a:p>
          <a:p>
            <a:pPr lvl="2"/>
            <a:r>
              <a:rPr lang="sl-SI" noProof="0" dirty="0"/>
              <a:t>Tretja raven</a:t>
            </a:r>
          </a:p>
          <a:p>
            <a:pPr lvl="3"/>
            <a:r>
              <a:rPr lang="sl-SI" noProof="0" dirty="0"/>
              <a:t>Četrta raven</a:t>
            </a:r>
          </a:p>
          <a:p>
            <a:pPr lvl="4"/>
            <a:r>
              <a:rPr lang="sl-SI" noProof="0" dirty="0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404624" y="1287996"/>
            <a:ext cx="5401407" cy="1620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noProof="0" dirty="0"/>
              <a:t>Uredite sloge besedila matrice</a:t>
            </a:r>
          </a:p>
          <a:p>
            <a:pPr lvl="1"/>
            <a:r>
              <a:rPr lang="sl-SI" noProof="0" dirty="0"/>
              <a:t>Druga raven</a:t>
            </a:r>
          </a:p>
          <a:p>
            <a:pPr lvl="2"/>
            <a:r>
              <a:rPr lang="sl-SI" noProof="0" dirty="0"/>
              <a:t>Tretja raven</a:t>
            </a:r>
          </a:p>
          <a:p>
            <a:pPr lvl="3"/>
            <a:r>
              <a:rPr lang="sl-SI" noProof="0" dirty="0"/>
              <a:t>Četrta raven</a:t>
            </a:r>
          </a:p>
          <a:p>
            <a:pPr lvl="4"/>
            <a:r>
              <a:rPr lang="sl-SI" noProof="0" dirty="0"/>
              <a:t>Peta raven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sl-SI" noProof="0" smtClean="0"/>
              <a:t>14.9.2018</a:t>
            </a:fld>
            <a:endParaRPr lang="sl-SI" noProof="0" dirty="0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noProof="0" dirty="0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sl-SI" noProof="0" smtClean="0"/>
              <a:t>‹#›</a:t>
            </a:fld>
            <a:endParaRPr lang="sl-SI" noProof="0" dirty="0"/>
          </a:p>
        </p:txBody>
      </p:sp>
      <p:sp>
        <p:nvSpPr>
          <p:cNvPr id="9" name="Ograda vsebine 3"/>
          <p:cNvSpPr>
            <a:spLocks noGrp="1"/>
          </p:cNvSpPr>
          <p:nvPr>
            <p:ph sz="half" idx="13"/>
          </p:nvPr>
        </p:nvSpPr>
        <p:spPr>
          <a:xfrm>
            <a:off x="6405716" y="4684936"/>
            <a:ext cx="5401407" cy="1620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noProof="0" dirty="0"/>
              <a:t>Uredite sloge besedila matrice</a:t>
            </a:r>
          </a:p>
          <a:p>
            <a:pPr lvl="1"/>
            <a:r>
              <a:rPr lang="sl-SI" noProof="0" dirty="0"/>
              <a:t>Druga raven</a:t>
            </a:r>
          </a:p>
          <a:p>
            <a:pPr lvl="2"/>
            <a:r>
              <a:rPr lang="sl-SI" noProof="0" dirty="0"/>
              <a:t>Tretja raven</a:t>
            </a:r>
          </a:p>
          <a:p>
            <a:pPr lvl="3"/>
            <a:r>
              <a:rPr lang="sl-SI" noProof="0" dirty="0"/>
              <a:t>Četrta raven</a:t>
            </a:r>
          </a:p>
          <a:p>
            <a:pPr lvl="4"/>
            <a:r>
              <a:rPr lang="sl-SI" noProof="0" dirty="0"/>
              <a:t>Peta raven</a:t>
            </a:r>
          </a:p>
        </p:txBody>
      </p:sp>
      <p:sp>
        <p:nvSpPr>
          <p:cNvPr id="10" name="Ograda vsebine 2"/>
          <p:cNvSpPr>
            <a:spLocks noGrp="1"/>
          </p:cNvSpPr>
          <p:nvPr>
            <p:ph sz="half" idx="14"/>
          </p:nvPr>
        </p:nvSpPr>
        <p:spPr>
          <a:xfrm>
            <a:off x="405886" y="2963187"/>
            <a:ext cx="5401407" cy="163069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sl-SI" noProof="0" dirty="0"/>
              <a:t>Uredite sloge besedila matrice</a:t>
            </a:r>
          </a:p>
          <a:p>
            <a:pPr lvl="1"/>
            <a:r>
              <a:rPr lang="sl-SI" noProof="0" dirty="0"/>
              <a:t>Druga raven</a:t>
            </a:r>
          </a:p>
          <a:p>
            <a:pPr lvl="2"/>
            <a:r>
              <a:rPr lang="sl-SI" noProof="0" dirty="0"/>
              <a:t>Tretja raven</a:t>
            </a:r>
          </a:p>
          <a:p>
            <a:pPr lvl="3"/>
            <a:r>
              <a:rPr lang="sl-SI" noProof="0" dirty="0"/>
              <a:t>Četrta raven</a:t>
            </a:r>
          </a:p>
          <a:p>
            <a:pPr lvl="4"/>
            <a:r>
              <a:rPr lang="sl-SI" noProof="0" dirty="0"/>
              <a:t>Peta raven</a:t>
            </a:r>
          </a:p>
        </p:txBody>
      </p:sp>
      <p:sp>
        <p:nvSpPr>
          <p:cNvPr id="11" name="Ograda vsebine 3"/>
          <p:cNvSpPr>
            <a:spLocks noGrp="1"/>
          </p:cNvSpPr>
          <p:nvPr>
            <p:ph sz="half" idx="15"/>
          </p:nvPr>
        </p:nvSpPr>
        <p:spPr>
          <a:xfrm>
            <a:off x="405886" y="1263852"/>
            <a:ext cx="5401407" cy="163069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noProof="0" dirty="0"/>
              <a:t>Uredite sloge besedila matrice</a:t>
            </a:r>
          </a:p>
          <a:p>
            <a:pPr lvl="1"/>
            <a:r>
              <a:rPr lang="sl-SI" noProof="0" dirty="0"/>
              <a:t>Druga raven</a:t>
            </a:r>
          </a:p>
          <a:p>
            <a:pPr lvl="2"/>
            <a:r>
              <a:rPr lang="sl-SI" noProof="0" dirty="0"/>
              <a:t>Tretja raven</a:t>
            </a:r>
          </a:p>
          <a:p>
            <a:pPr lvl="3"/>
            <a:r>
              <a:rPr lang="sl-SI" noProof="0" dirty="0"/>
              <a:t>Četrta raven</a:t>
            </a:r>
          </a:p>
          <a:p>
            <a:pPr lvl="4"/>
            <a:r>
              <a:rPr lang="sl-SI" noProof="0" dirty="0"/>
              <a:t>Peta raven</a:t>
            </a:r>
          </a:p>
        </p:txBody>
      </p:sp>
      <p:sp>
        <p:nvSpPr>
          <p:cNvPr id="12" name="Ograda vsebine 3"/>
          <p:cNvSpPr>
            <a:spLocks noGrp="1"/>
          </p:cNvSpPr>
          <p:nvPr>
            <p:ph sz="half" idx="16"/>
          </p:nvPr>
        </p:nvSpPr>
        <p:spPr>
          <a:xfrm>
            <a:off x="405886" y="4662523"/>
            <a:ext cx="5401407" cy="163069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noProof="0" dirty="0"/>
              <a:t>Uredite sloge besedila matrice</a:t>
            </a:r>
          </a:p>
          <a:p>
            <a:pPr lvl="1"/>
            <a:r>
              <a:rPr lang="sl-SI" noProof="0" dirty="0"/>
              <a:t>Druga raven</a:t>
            </a:r>
          </a:p>
          <a:p>
            <a:pPr lvl="2"/>
            <a:r>
              <a:rPr lang="sl-SI" noProof="0" dirty="0"/>
              <a:t>Tretja raven</a:t>
            </a:r>
          </a:p>
          <a:p>
            <a:pPr lvl="3"/>
            <a:r>
              <a:rPr lang="sl-SI" noProof="0" dirty="0"/>
              <a:t>Četrta raven</a:t>
            </a:r>
          </a:p>
          <a:p>
            <a:pPr lvl="4"/>
            <a:r>
              <a:rPr lang="sl-SI" noProof="0" dirty="0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283027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05885" y="260648"/>
            <a:ext cx="11380228" cy="792088"/>
          </a:xfrm>
        </p:spPr>
        <p:txBody>
          <a:bodyPr/>
          <a:lstStyle/>
          <a:p>
            <a:r>
              <a:rPr lang="sl-SI" noProof="0"/>
              <a:t>Uredite slog naslova matrice</a:t>
            </a:r>
            <a:endParaRPr lang="sl-SI" noProof="0" dirty="0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6405716" y="2985600"/>
            <a:ext cx="5401407" cy="1620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sl-SI" noProof="0" dirty="0"/>
              <a:t>Uredite sloge besedila matrice</a:t>
            </a:r>
          </a:p>
          <a:p>
            <a:pPr lvl="1"/>
            <a:r>
              <a:rPr lang="sl-SI" noProof="0" dirty="0"/>
              <a:t>Druga raven</a:t>
            </a:r>
          </a:p>
          <a:p>
            <a:pPr lvl="2"/>
            <a:r>
              <a:rPr lang="sl-SI" noProof="0" dirty="0"/>
              <a:t>Tretja raven</a:t>
            </a:r>
          </a:p>
          <a:p>
            <a:pPr lvl="3"/>
            <a:r>
              <a:rPr lang="sl-SI" noProof="0" dirty="0"/>
              <a:t>Četrta raven</a:t>
            </a:r>
          </a:p>
          <a:p>
            <a:pPr lvl="4"/>
            <a:r>
              <a:rPr lang="sl-SI" noProof="0" dirty="0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404624" y="1287996"/>
            <a:ext cx="5401407" cy="1620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noProof="0" dirty="0"/>
              <a:t>Uredite sloge besedila matrice</a:t>
            </a:r>
          </a:p>
          <a:p>
            <a:pPr lvl="1"/>
            <a:r>
              <a:rPr lang="sl-SI" noProof="0" dirty="0"/>
              <a:t>Druga raven</a:t>
            </a:r>
          </a:p>
          <a:p>
            <a:pPr lvl="2"/>
            <a:r>
              <a:rPr lang="sl-SI" noProof="0" dirty="0"/>
              <a:t>Tretja raven</a:t>
            </a:r>
          </a:p>
          <a:p>
            <a:pPr lvl="3"/>
            <a:r>
              <a:rPr lang="sl-SI" noProof="0" dirty="0"/>
              <a:t>Četrta raven</a:t>
            </a:r>
          </a:p>
          <a:p>
            <a:pPr lvl="4"/>
            <a:r>
              <a:rPr lang="sl-SI" noProof="0" dirty="0"/>
              <a:t>Peta raven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sl-SI" noProof="0" smtClean="0"/>
              <a:t>14.9.2018</a:t>
            </a:fld>
            <a:endParaRPr lang="sl-SI" noProof="0" dirty="0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noProof="0" dirty="0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sl-SI" noProof="0" smtClean="0"/>
              <a:t>‹#›</a:t>
            </a:fld>
            <a:endParaRPr lang="sl-SI" noProof="0" dirty="0"/>
          </a:p>
        </p:txBody>
      </p:sp>
      <p:sp>
        <p:nvSpPr>
          <p:cNvPr id="9" name="Ograda vsebine 3"/>
          <p:cNvSpPr>
            <a:spLocks noGrp="1"/>
          </p:cNvSpPr>
          <p:nvPr>
            <p:ph sz="half" idx="13"/>
          </p:nvPr>
        </p:nvSpPr>
        <p:spPr>
          <a:xfrm>
            <a:off x="6405716" y="4684936"/>
            <a:ext cx="5401407" cy="1620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noProof="0" dirty="0"/>
              <a:t>Uredite sloge besedila matrice</a:t>
            </a:r>
          </a:p>
          <a:p>
            <a:pPr lvl="1"/>
            <a:r>
              <a:rPr lang="sl-SI" noProof="0" dirty="0"/>
              <a:t>Druga raven</a:t>
            </a:r>
          </a:p>
          <a:p>
            <a:pPr lvl="2"/>
            <a:r>
              <a:rPr lang="sl-SI" noProof="0" dirty="0"/>
              <a:t>Tretja raven</a:t>
            </a:r>
          </a:p>
          <a:p>
            <a:pPr lvl="3"/>
            <a:r>
              <a:rPr lang="sl-SI" noProof="0" dirty="0"/>
              <a:t>Četrta raven</a:t>
            </a:r>
          </a:p>
          <a:p>
            <a:pPr lvl="4"/>
            <a:r>
              <a:rPr lang="sl-SI" noProof="0" dirty="0"/>
              <a:t>Peta raven</a:t>
            </a:r>
          </a:p>
        </p:txBody>
      </p:sp>
      <p:sp>
        <p:nvSpPr>
          <p:cNvPr id="10" name="Ograda vsebine 2"/>
          <p:cNvSpPr>
            <a:spLocks noGrp="1"/>
          </p:cNvSpPr>
          <p:nvPr>
            <p:ph sz="half" idx="14"/>
          </p:nvPr>
        </p:nvSpPr>
        <p:spPr>
          <a:xfrm>
            <a:off x="405886" y="2963187"/>
            <a:ext cx="5401407" cy="163069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sl-SI" noProof="0" dirty="0"/>
              <a:t>Uredite sloge besedila matrice</a:t>
            </a:r>
          </a:p>
          <a:p>
            <a:pPr lvl="1"/>
            <a:r>
              <a:rPr lang="sl-SI" noProof="0" dirty="0"/>
              <a:t>Druga raven</a:t>
            </a:r>
          </a:p>
          <a:p>
            <a:pPr lvl="2"/>
            <a:r>
              <a:rPr lang="sl-SI" noProof="0" dirty="0"/>
              <a:t>Tretja raven</a:t>
            </a:r>
          </a:p>
          <a:p>
            <a:pPr lvl="3"/>
            <a:r>
              <a:rPr lang="sl-SI" noProof="0" dirty="0"/>
              <a:t>Četrta raven</a:t>
            </a:r>
          </a:p>
          <a:p>
            <a:pPr lvl="4"/>
            <a:r>
              <a:rPr lang="sl-SI" noProof="0" dirty="0"/>
              <a:t>Peta raven</a:t>
            </a:r>
          </a:p>
        </p:txBody>
      </p:sp>
      <p:sp>
        <p:nvSpPr>
          <p:cNvPr id="11" name="Ograda vsebine 3"/>
          <p:cNvSpPr>
            <a:spLocks noGrp="1"/>
          </p:cNvSpPr>
          <p:nvPr>
            <p:ph sz="half" idx="15"/>
          </p:nvPr>
        </p:nvSpPr>
        <p:spPr>
          <a:xfrm>
            <a:off x="405886" y="1263852"/>
            <a:ext cx="5401407" cy="163069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noProof="0" dirty="0"/>
              <a:t>Uredite sloge besedila matrice</a:t>
            </a:r>
          </a:p>
          <a:p>
            <a:pPr lvl="1"/>
            <a:r>
              <a:rPr lang="sl-SI" noProof="0" dirty="0"/>
              <a:t>Druga raven</a:t>
            </a:r>
          </a:p>
          <a:p>
            <a:pPr lvl="2"/>
            <a:r>
              <a:rPr lang="sl-SI" noProof="0" dirty="0"/>
              <a:t>Tretja raven</a:t>
            </a:r>
          </a:p>
          <a:p>
            <a:pPr lvl="3"/>
            <a:r>
              <a:rPr lang="sl-SI" noProof="0" dirty="0"/>
              <a:t>Četrta raven</a:t>
            </a:r>
          </a:p>
          <a:p>
            <a:pPr lvl="4"/>
            <a:r>
              <a:rPr lang="sl-SI" noProof="0" dirty="0"/>
              <a:t>Peta raven</a:t>
            </a:r>
          </a:p>
        </p:txBody>
      </p:sp>
      <p:sp>
        <p:nvSpPr>
          <p:cNvPr id="12" name="Ograda vsebine 3"/>
          <p:cNvSpPr>
            <a:spLocks noGrp="1"/>
          </p:cNvSpPr>
          <p:nvPr>
            <p:ph sz="half" idx="16"/>
          </p:nvPr>
        </p:nvSpPr>
        <p:spPr>
          <a:xfrm>
            <a:off x="405886" y="4662523"/>
            <a:ext cx="5401407" cy="163069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noProof="0" dirty="0"/>
              <a:t>Uredite sloge besedila matrice</a:t>
            </a:r>
          </a:p>
          <a:p>
            <a:pPr lvl="1"/>
            <a:r>
              <a:rPr lang="sl-SI" noProof="0" dirty="0"/>
              <a:t>Druga raven</a:t>
            </a:r>
          </a:p>
          <a:p>
            <a:pPr lvl="2"/>
            <a:r>
              <a:rPr lang="sl-SI" noProof="0" dirty="0"/>
              <a:t>Tretja raven</a:t>
            </a:r>
          </a:p>
          <a:p>
            <a:pPr lvl="3"/>
            <a:r>
              <a:rPr lang="sl-SI" noProof="0" dirty="0"/>
              <a:t>Četrta raven</a:t>
            </a:r>
          </a:p>
          <a:p>
            <a:pPr lvl="4"/>
            <a:r>
              <a:rPr lang="sl-SI" noProof="0" dirty="0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167511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074C1FB-E339-4984-A9A6-B05A1D1D5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0565018D-09D7-40B7-8B9F-E73D4C1024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xmlns="" id="{E88DF629-CF10-46D3-B381-9A4B48B06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42CCE-A6C8-44CC-A9AD-FE80065B2091}" type="datetimeFigureOut">
              <a:rPr lang="en-GB" smtClean="0"/>
              <a:t>14/09/2018</a:t>
            </a:fld>
            <a:endParaRPr lang="en-GB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xmlns="" id="{9E040B9A-9A2F-4548-B8D4-03822DD16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xmlns="" id="{755F31B5-FC15-4690-89CE-34F763525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9A440-6BD4-4E4F-B116-B17986C501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987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B52A6170-950A-4182-8AD8-70626DAC8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xmlns="" id="{913DD0DF-7B24-400F-B3BF-A058CA9B28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xmlns="" id="{C86AE589-04BC-4D4F-83D3-DD72B6B1A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42CCE-A6C8-44CC-A9AD-FE80065B2091}" type="datetimeFigureOut">
              <a:rPr lang="en-GB" smtClean="0"/>
              <a:t>14/09/2018</a:t>
            </a:fld>
            <a:endParaRPr lang="en-GB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xmlns="" id="{172394F3-5C5E-4545-AC61-4DD601D82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xmlns="" id="{EEC33CA1-ADFF-48DA-8BF6-13B5A34D4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9A440-6BD4-4E4F-B116-B17986C501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962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EDE5CE12-BF73-4D47-8C77-FEF622343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5BDAE4F3-EB14-4E24-8232-4B058873E0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xmlns="" id="{D05EB7C1-2878-48DC-A147-A31D07B418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xmlns="" id="{B02C5A4A-525E-4BA0-98E7-923001602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42CCE-A6C8-44CC-A9AD-FE80065B2091}" type="datetimeFigureOut">
              <a:rPr lang="en-GB" smtClean="0"/>
              <a:t>14/09/2018</a:t>
            </a:fld>
            <a:endParaRPr lang="en-GB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xmlns="" id="{905DFBCD-2848-4F94-A8B8-943FEA38D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xmlns="" id="{78E0A36C-15C4-4F0B-AC3A-2827BF120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9A440-6BD4-4E4F-B116-B17986C501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775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09531D7-CF9D-4373-A617-456E5870F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xmlns="" id="{A816D6C2-A56C-4659-A114-79E06FBD62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xmlns="" id="{F92D2FE7-5476-487D-819E-AD9472875D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xmlns="" id="{B58B0C32-3BD2-47C8-AB78-39CB65B0AA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xmlns="" id="{6253C453-9CE3-440A-9E14-9F6B8E9E93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xmlns="" id="{3E507B74-B511-49F9-A612-768030E5F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42CCE-A6C8-44CC-A9AD-FE80065B2091}" type="datetimeFigureOut">
              <a:rPr lang="en-GB" smtClean="0"/>
              <a:t>14/09/2018</a:t>
            </a:fld>
            <a:endParaRPr lang="en-GB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xmlns="" id="{2F27F961-DB5C-4ED6-BE93-CE640ECE1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xmlns="" id="{2E89D843-E626-4C78-813B-0E5B24DA4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9A440-6BD4-4E4F-B116-B17986C501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1378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A5A7E12-A299-4923-BF35-A48BE9CA5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xmlns="" id="{E79F0D68-DE78-44E4-ABB1-F41769A50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42CCE-A6C8-44CC-A9AD-FE80065B2091}" type="datetimeFigureOut">
              <a:rPr lang="en-GB" smtClean="0"/>
              <a:t>14/09/2018</a:t>
            </a:fld>
            <a:endParaRPr lang="en-GB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xmlns="" id="{28A0A32A-FBC9-4597-BDD9-3D63D6A80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xmlns="" id="{35A6ADC1-C187-49BA-B45C-084579F35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9A440-6BD4-4E4F-B116-B17986C501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822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xmlns="" id="{030BADEB-EFC8-4EEF-BB97-B8A53139D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42CCE-A6C8-44CC-A9AD-FE80065B2091}" type="datetimeFigureOut">
              <a:rPr lang="en-GB" smtClean="0"/>
              <a:t>14/09/2018</a:t>
            </a:fld>
            <a:endParaRPr lang="en-GB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xmlns="" id="{9C36580D-D36D-4A39-9166-5888D28A0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xmlns="" id="{BD7A2A37-5BD6-4171-8A8B-F2B2049F0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9A440-6BD4-4E4F-B116-B17986C501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5886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CF1440D2-CB44-446D-8617-5D2D62350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97B4C803-5F3A-41C5-B765-261FA0D0F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xmlns="" id="{FA24CDC4-1F5F-4DB1-8970-6B3454AE4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xmlns="" id="{6CCF8241-D8BF-47A9-9E96-3DE272EF1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42CCE-A6C8-44CC-A9AD-FE80065B2091}" type="datetimeFigureOut">
              <a:rPr lang="en-GB" smtClean="0"/>
              <a:t>14/09/2018</a:t>
            </a:fld>
            <a:endParaRPr lang="en-GB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xmlns="" id="{89CCDBEE-FECB-4AC6-AEBC-C0EFEB562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xmlns="" id="{350F8366-EFCE-4E56-B6BF-197537234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9A440-6BD4-4E4F-B116-B17986C501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0249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57B93FA-5E32-4570-96C8-AD8533C55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xmlns="" id="{81FDF83E-D9D2-442C-804E-05BDB4083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xmlns="" id="{0737DF2A-54F7-437F-AFD6-EAB1655A23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xmlns="" id="{D981B9EA-2904-4805-A537-B8AC04E3F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42CCE-A6C8-44CC-A9AD-FE80065B2091}" type="datetimeFigureOut">
              <a:rPr lang="en-GB" smtClean="0"/>
              <a:t>14/09/2018</a:t>
            </a:fld>
            <a:endParaRPr lang="en-GB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xmlns="" id="{0D223841-459F-4B91-8045-A8F52BD19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xmlns="" id="{0EA005C7-ED52-4F13-93E6-8985EA275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9A440-6BD4-4E4F-B116-B17986C501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435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xmlns="" id="{181A6B2F-3CFA-4A7F-86C4-82C3102BB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xmlns="" id="{41731598-B1AC-4504-BF45-B5741084C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xmlns="" id="{49E888A4-83E4-40C8-9B26-C215121799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42CCE-A6C8-44CC-A9AD-FE80065B2091}" type="datetimeFigureOut">
              <a:rPr lang="en-GB" smtClean="0"/>
              <a:t>14/09/2018</a:t>
            </a:fld>
            <a:endParaRPr lang="en-GB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xmlns="" id="{38027D38-7636-4426-8CD2-951C5793A3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xmlns="" id="{B8B2BF0E-D1A7-4D0E-8AF1-534EB7BA37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9A440-6BD4-4E4F-B116-B17986C501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790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A3080C59-6A55-4A3C-BDA6-04A07EAEA00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xmlns="" id="{E9CAEA87-DB54-47B4-80EB-C8D30C85FAE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xmlns="" id="{A763F8D7-7284-4B89-9E05-1A8498EEE1A8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Označba mesta vsebine 6">
            <a:extLst>
              <a:ext uri="{FF2B5EF4-FFF2-40B4-BE49-F238E27FC236}">
                <a16:creationId xmlns:a16="http://schemas.microsoft.com/office/drawing/2014/main" xmlns="" id="{3CCA14E5-2EC4-4E04-A15D-AD9BCEB2A926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881047B7-1D1D-4800-83E2-CE2A41503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691" y="388448"/>
            <a:ext cx="2622400" cy="465908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36971067-AB3D-478D-BB69-5842619A2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9227"/>
            <a:ext cx="12192000" cy="473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7709" b="7709"/>
          <a:stretch/>
        </p:blipFill>
        <p:spPr>
          <a:xfrm>
            <a:off x="6405564" y="3110596"/>
            <a:ext cx="5400675" cy="1370234"/>
          </a:xfrm>
          <a:prstGeom prst="rect">
            <a:avLst/>
          </a:prstGeom>
        </p:spPr>
      </p:pic>
      <p:pic>
        <p:nvPicPr>
          <p:cNvPr id="3" name="Označba mesta vsebine 2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/>
          <a:stretch/>
        </p:blipFill>
        <p:spPr>
          <a:xfrm>
            <a:off x="6405636" y="1287464"/>
            <a:ext cx="5400000" cy="1620837"/>
          </a:xfrm>
          <a:prstGeom prst="rect">
            <a:avLst/>
          </a:prstGeom>
        </p:spPr>
      </p:pic>
      <p:pic>
        <p:nvPicPr>
          <p:cNvPr id="5" name="Označba mesta vsebine 4"/>
          <p:cNvPicPr>
            <a:picLocks noGrp="1" noChangeAspect="1"/>
          </p:cNvPicPr>
          <p:nvPr>
            <p:ph sz="half" idx="13"/>
          </p:nvPr>
        </p:nvPicPr>
        <p:blipFill rotWithShape="1">
          <a:blip r:embed="rId4"/>
          <a:srcRect t="10878" b="10878"/>
          <a:stretch/>
        </p:blipFill>
        <p:spPr>
          <a:xfrm>
            <a:off x="6405564" y="4861360"/>
            <a:ext cx="5400675" cy="1267545"/>
          </a:xfrm>
          <a:prstGeom prst="rect">
            <a:avLst/>
          </a:prstGeom>
        </p:spPr>
      </p:pic>
      <p:sp>
        <p:nvSpPr>
          <p:cNvPr id="14" name="Označba mesta vsebine 13"/>
          <p:cNvSpPr>
            <a:spLocks noGrp="1"/>
          </p:cNvSpPr>
          <p:nvPr>
            <p:ph sz="half" idx="15"/>
          </p:nvPr>
        </p:nvSpPr>
        <p:spPr>
          <a:xfrm>
            <a:off x="407368" y="1263851"/>
            <a:ext cx="5544616" cy="5301705"/>
          </a:xfrm>
        </p:spPr>
        <p:txBody>
          <a:bodyPr>
            <a:normAutofit lnSpcReduction="10000"/>
          </a:bodyPr>
          <a:lstStyle/>
          <a:p>
            <a:r>
              <a:rPr lang="ru-RU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Частная компания, специализированная на разработке и обслуживании решений с геоинформационным программным обеспечением</a:t>
            </a:r>
          </a:p>
          <a:p>
            <a:r>
              <a:rPr lang="ru-RU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Более 20 лет опыта разработки, поддержки и консультаций</a:t>
            </a:r>
          </a:p>
          <a:p>
            <a:r>
              <a:rPr lang="ru-RU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Проекты в Словении, Австрии, Сербии, Уганде, Руанде, странах Западных Балкан</a:t>
            </a:r>
          </a:p>
          <a:p>
            <a:r>
              <a:rPr lang="ru-RU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Области работы:</a:t>
            </a:r>
          </a:p>
          <a:p>
            <a:pPr lvl="1"/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г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еоинформационные системы,</a:t>
            </a:r>
          </a:p>
          <a:p>
            <a:pPr lvl="1"/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мониторинг работы инфраструктуры,</a:t>
            </a:r>
          </a:p>
          <a:p>
            <a:pPr lvl="1"/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д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истанционное зондирование,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бнаружение водоемов,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QoS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– на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б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людение за качеством обслуживания мобильных сетей.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Контакт</a:t>
            </a:r>
            <a:r>
              <a:rPr lang="en-GB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www.geocodis.com</a:t>
            </a:r>
          </a:p>
          <a:p>
            <a:endParaRPr lang="en-GB" dirty="0"/>
          </a:p>
        </p:txBody>
      </p:sp>
      <p:sp>
        <p:nvSpPr>
          <p:cNvPr id="13" name="Pravokotnik 12"/>
          <p:cNvSpPr/>
          <p:nvPr/>
        </p:nvSpPr>
        <p:spPr>
          <a:xfrm>
            <a:off x="329544" y="738851"/>
            <a:ext cx="7200327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 компании</a:t>
            </a:r>
            <a:endParaRPr lang="en-US" sz="4000" baseline="30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691" y="388448"/>
            <a:ext cx="2622400" cy="46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4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značba mesta vsebine 8"/>
          <p:cNvPicPr>
            <a:picLocks noGrp="1"/>
          </p:cNvPicPr>
          <p:nvPr>
            <p:ph sz="half" idx="1"/>
          </p:nvPr>
        </p:nvPicPr>
        <p:blipFill rotWithShape="1">
          <a:blip r:embed="rId2"/>
          <a:srcRect l="2752" r="2752"/>
          <a:stretch/>
        </p:blipFill>
        <p:spPr>
          <a:xfrm>
            <a:off x="6505086" y="2992716"/>
            <a:ext cx="5400000" cy="1619250"/>
          </a:xfrm>
          <a:prstGeom prst="rect">
            <a:avLst/>
          </a:prstGeom>
        </p:spPr>
      </p:pic>
      <p:pic>
        <p:nvPicPr>
          <p:cNvPr id="2" name="Označba mesta vsebine 1"/>
          <p:cNvPicPr>
            <a:picLocks noGrp="1"/>
          </p:cNvPicPr>
          <p:nvPr>
            <p:ph sz="half" idx="2"/>
          </p:nvPr>
        </p:nvPicPr>
        <p:blipFill rotWithShape="1">
          <a:blip r:embed="rId3"/>
          <a:srcRect l="1866" r="1866"/>
          <a:stretch/>
        </p:blipFill>
        <p:spPr>
          <a:xfrm>
            <a:off x="6505086" y="1287460"/>
            <a:ext cx="5400000" cy="1620000"/>
          </a:xfrm>
          <a:prstGeom prst="rect">
            <a:avLst/>
          </a:prstGeom>
        </p:spPr>
      </p:pic>
      <p:pic>
        <p:nvPicPr>
          <p:cNvPr id="12" name="Označba mesta vsebine 11"/>
          <p:cNvPicPr>
            <a:picLocks noGrp="1"/>
          </p:cNvPicPr>
          <p:nvPr>
            <p:ph sz="half" idx="13"/>
          </p:nvPr>
        </p:nvPicPr>
        <p:blipFill>
          <a:blip r:embed="rId4"/>
          <a:stretch>
            <a:fillRect/>
          </a:stretch>
        </p:blipFill>
        <p:spPr>
          <a:xfrm>
            <a:off x="6505087" y="4697222"/>
            <a:ext cx="5400675" cy="1620000"/>
          </a:xfrm>
          <a:prstGeom prst="rect">
            <a:avLst/>
          </a:prstGeom>
        </p:spPr>
      </p:pic>
      <p:sp>
        <p:nvSpPr>
          <p:cNvPr id="7" name="Označba mesta vsebine 6"/>
          <p:cNvSpPr>
            <a:spLocks noGrp="1"/>
          </p:cNvSpPr>
          <p:nvPr>
            <p:ph sz="half" idx="15"/>
          </p:nvPr>
        </p:nvSpPr>
        <p:spPr>
          <a:xfrm>
            <a:off x="407368" y="1263852"/>
            <a:ext cx="5400000" cy="5053370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Системы мониторинга работы и информационные системы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UPMIS)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в Уганде</a:t>
            </a:r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Улучшение точности и надежности информации о системах водоснабжения в сельских районах</a:t>
            </a:r>
          </a:p>
          <a:p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Использование сетевых технологий, в т.ч. смартфонов и сетевых компьютеров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dirty="0" smtClean="0">
                <a:latin typeface="Calibri" panose="020F0502020204030204" pitchFamily="34" charset="0"/>
                <a:cs typeface="Calibri" panose="020F0502020204030204" pitchFamily="34" charset="0"/>
              </a:rPr>
              <a:t>UPMIS –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важный инструмент наблюдения за состоянием систем водоснабжения: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с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бор данных,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нализ данных,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резентация данных,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тчетность.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Использование платформ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SMS,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 мобильных и сетевых платформ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UPMIS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осуществляет высокую эффективность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решение для мониторинга, анализа, ведения отчетности</a:t>
            </a:r>
          </a:p>
          <a:p>
            <a:pPr lvl="1"/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Использование на нормативном, оперативном уровне работы, в работе на местонахождении систем</a:t>
            </a:r>
          </a:p>
        </p:txBody>
      </p:sp>
      <p:sp>
        <p:nvSpPr>
          <p:cNvPr id="16" name="Pravokotnik 15"/>
          <p:cNvSpPr/>
          <p:nvPr/>
        </p:nvSpPr>
        <p:spPr>
          <a:xfrm>
            <a:off x="280117" y="483077"/>
            <a:ext cx="8862801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Мониторинг работы инфраструктуры, информационные системы</a:t>
            </a:r>
            <a:endParaRPr lang="en-US" sz="4000" baseline="30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691" y="388448"/>
            <a:ext cx="2622400" cy="46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9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značba mesta vsebine 13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67973" y="3091760"/>
            <a:ext cx="5400000" cy="1619250"/>
          </a:xfrm>
          <a:prstGeom prst="rect">
            <a:avLst/>
          </a:prstGeom>
        </p:spPr>
      </p:pic>
      <p:pic>
        <p:nvPicPr>
          <p:cNvPr id="13" name="Označba mesta vsebine 12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67973" y="1406091"/>
            <a:ext cx="5400000" cy="1620000"/>
          </a:xfrm>
          <a:prstGeom prst="rect">
            <a:avLst/>
          </a:prstGeom>
        </p:spPr>
      </p:pic>
      <p:sp>
        <p:nvSpPr>
          <p:cNvPr id="7" name="Označba mesta vsebine 6"/>
          <p:cNvSpPr>
            <a:spLocks noGrp="1"/>
          </p:cNvSpPr>
          <p:nvPr>
            <p:ph sz="half" idx="15"/>
          </p:nvPr>
        </p:nvSpPr>
        <p:spPr>
          <a:xfrm>
            <a:off x="407368" y="1263852"/>
            <a:ext cx="5400000" cy="5132827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Агентство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ESA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, Sentinel 1A and 1B</a:t>
            </a:r>
          </a:p>
          <a:p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Европейские спутники радиолокационной съемки</a:t>
            </a:r>
          </a:p>
          <a:p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Фотографии направляются в любых условиях освещения и погоды</a:t>
            </a:r>
          </a:p>
          <a:p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Окружающая среда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бнаружение и отслеживание разливов нефти,</a:t>
            </a:r>
          </a:p>
          <a:p>
            <a:pPr lvl="1"/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районов наводнений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ru-RU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н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аблюдение за движением на земной поверхности,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картирование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изменений на земной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поверхности.</a:t>
            </a:r>
            <a:endParaRPr lang="ru-RU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«ГеоКодис» предоставляет услуги наблюдения и анализа водных поверхностей и районов наводнений</a:t>
            </a:r>
          </a:p>
          <a:p>
            <a:endParaRPr lang="en-GB" dirty="0"/>
          </a:p>
        </p:txBody>
      </p:sp>
      <p:sp>
        <p:nvSpPr>
          <p:cNvPr id="12" name="Pravokotnik 11"/>
          <p:cNvSpPr/>
          <p:nvPr/>
        </p:nvSpPr>
        <p:spPr>
          <a:xfrm>
            <a:off x="329543" y="555966"/>
            <a:ext cx="87187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Мониторинг</a:t>
            </a:r>
            <a:r>
              <a:rPr lang="ru-RU" sz="4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400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водоемов</a:t>
            </a:r>
            <a:endParaRPr lang="en-US" sz="4000" baseline="30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Označba mesta vsebine 20"/>
          <p:cNvPicPr>
            <a:picLocks noGrp="1"/>
          </p:cNvPicPr>
          <p:nvPr>
            <p:ph sz="half" idx="13"/>
          </p:nvPr>
        </p:nvPicPr>
        <p:blipFill>
          <a:blip r:embed="rId4"/>
          <a:stretch>
            <a:fillRect/>
          </a:stretch>
        </p:blipFill>
        <p:spPr>
          <a:xfrm>
            <a:off x="6348328" y="4749536"/>
            <a:ext cx="5400000" cy="162000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A9F454BC-6BD7-4251-9620-EE735270D8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691" y="388448"/>
            <a:ext cx="2622400" cy="46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6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značba mesta vsebine 6">
            <a:extLst>
              <a:ext uri="{FF2B5EF4-FFF2-40B4-BE49-F238E27FC236}">
                <a16:creationId xmlns:a16="http://schemas.microsoft.com/office/drawing/2014/main" xmlns="" id="{BC879008-0667-4DF4-9608-1842A35679CD}"/>
              </a:ext>
            </a:extLst>
          </p:cNvPr>
          <p:cNvSpPr txBox="1">
            <a:spLocks/>
          </p:cNvSpPr>
          <p:nvPr/>
        </p:nvSpPr>
        <p:spPr>
          <a:xfrm>
            <a:off x="407368" y="1263852"/>
            <a:ext cx="5400000" cy="51328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нформация о погодных условиях для операторов национальных автодорог Словении,</a:t>
            </a:r>
          </a:p>
          <a:p>
            <a:r>
              <a:rPr lang="ru-RU" dirty="0"/>
              <a:t>с</a:t>
            </a:r>
            <a:r>
              <a:rPr lang="ru-RU" dirty="0" smtClean="0"/>
              <a:t>истема наблюдения качества для операторов мобильных сетей,</a:t>
            </a:r>
          </a:p>
          <a:p>
            <a:r>
              <a:rPr lang="ru-RU" dirty="0" smtClean="0"/>
              <a:t>сетевой ГИС-портал для наблюдения за работой инфраструктуры Порта Копер,</a:t>
            </a:r>
          </a:p>
          <a:p>
            <a:r>
              <a:rPr lang="ru-RU" dirty="0"/>
              <a:t>с</a:t>
            </a:r>
            <a:r>
              <a:rPr lang="ru-RU" dirty="0" smtClean="0"/>
              <a:t>етевой ГИС-портал для наблюдения и анализа оптоволоконных и электрических линий,</a:t>
            </a:r>
          </a:p>
          <a:p>
            <a:r>
              <a:rPr lang="ru-RU" dirty="0" smtClean="0"/>
              <a:t>интеграция систем </a:t>
            </a:r>
            <a:r>
              <a:rPr lang="en-GB" dirty="0" smtClean="0"/>
              <a:t>IBM </a:t>
            </a:r>
            <a:r>
              <a:rPr lang="en-GB" dirty="0"/>
              <a:t>Maximo </a:t>
            </a:r>
            <a:r>
              <a:rPr lang="ru-RU" dirty="0" smtClean="0"/>
              <a:t>и </a:t>
            </a:r>
            <a:r>
              <a:rPr lang="en-GB" dirty="0" smtClean="0"/>
              <a:t>ESRI </a:t>
            </a:r>
            <a:r>
              <a:rPr lang="ru-RU" dirty="0" smtClean="0"/>
              <a:t>для Словенских железных дорог</a:t>
            </a:r>
            <a:endParaRPr lang="en-GB" dirty="0"/>
          </a:p>
          <a:p>
            <a:r>
              <a:rPr lang="ru-RU" dirty="0"/>
              <a:t>р</a:t>
            </a:r>
            <a:r>
              <a:rPr lang="ru-RU" dirty="0" smtClean="0"/>
              <a:t>ешения для управления контентом и интерактивные сайты для разных клиентов и организаций на основании платформы </a:t>
            </a:r>
            <a:r>
              <a:rPr lang="en-GB" dirty="0" err="1" smtClean="0"/>
              <a:t>WordPres</a:t>
            </a:r>
            <a:r>
              <a:rPr lang="sl-SI" dirty="0" smtClean="0"/>
              <a:t>s</a:t>
            </a:r>
            <a:endParaRPr lang="en-GB" dirty="0"/>
          </a:p>
        </p:txBody>
      </p:sp>
      <p:sp>
        <p:nvSpPr>
          <p:cNvPr id="12" name="Pravokotnik 11">
            <a:extLst>
              <a:ext uri="{FF2B5EF4-FFF2-40B4-BE49-F238E27FC236}">
                <a16:creationId xmlns:a16="http://schemas.microsoft.com/office/drawing/2014/main" xmlns="" id="{40945BD9-1560-40E1-B8FF-527F1FF3A1F5}"/>
              </a:ext>
            </a:extLst>
          </p:cNvPr>
          <p:cNvSpPr/>
          <p:nvPr/>
        </p:nvSpPr>
        <p:spPr>
          <a:xfrm>
            <a:off x="255404" y="532905"/>
            <a:ext cx="8718785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Техническоое управление, информационные системы ГИС и </a:t>
            </a:r>
            <a:r>
              <a:rPr lang="ru-RU" sz="400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ЦМС</a:t>
            </a:r>
            <a:endParaRPr lang="en-GB" sz="4000" baseline="30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Označba mesta vsebine 16">
            <a:extLst>
              <a:ext uri="{FF2B5EF4-FFF2-40B4-BE49-F238E27FC236}">
                <a16:creationId xmlns:a16="http://schemas.microsoft.com/office/drawing/2014/main" xmlns="" id="{62C496B5-E012-4DB1-A3E6-583937EFCD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9203" t="47249"/>
          <a:stretch/>
        </p:blipFill>
        <p:spPr>
          <a:xfrm>
            <a:off x="6412067" y="1287463"/>
            <a:ext cx="5386078" cy="1620837"/>
          </a:xfrm>
          <a:prstGeom prst="rect">
            <a:avLst/>
          </a:prstGeom>
        </p:spPr>
      </p:pic>
      <p:pic>
        <p:nvPicPr>
          <p:cNvPr id="21" name="Označba mesta vsebine 20" descr="Slika, ki vsebuje besede vezje, elektronika, preslikava&#10;&#10;Opis, ustvarjen z visoko stopnjo zanesljivosti.">
            <a:extLst>
              <a:ext uri="{FF2B5EF4-FFF2-40B4-BE49-F238E27FC236}">
                <a16:creationId xmlns:a16="http://schemas.microsoft.com/office/drawing/2014/main" xmlns="" id="{CA409B0A-1607-4C92-9133-67B2BC11B4F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63"/>
          <a:stretch/>
        </p:blipFill>
        <p:spPr>
          <a:xfrm>
            <a:off x="6412066" y="2984501"/>
            <a:ext cx="5372565" cy="1620837"/>
          </a:xfrm>
        </p:spPr>
      </p:pic>
      <p:pic>
        <p:nvPicPr>
          <p:cNvPr id="24" name="Slika 2" descr="image001">
            <a:extLst>
              <a:ext uri="{FF2B5EF4-FFF2-40B4-BE49-F238E27FC236}">
                <a16:creationId xmlns:a16="http://schemas.microsoft.com/office/drawing/2014/main" xmlns="" id="{3CEEB41F-6D9E-4A34-90BC-BF39A4894166}"/>
              </a:ext>
            </a:extLst>
          </p:cNvPr>
          <p:cNvPicPr>
            <a:picLocks noGrp="1" noChangeAspect="1" noChangeArrowheads="1"/>
          </p:cNvPicPr>
          <p:nvPr>
            <p:ph sz="half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7980" r="45928" b="41151"/>
          <a:stretch/>
        </p:blipFill>
        <p:spPr bwMode="auto">
          <a:xfrm>
            <a:off x="6412065" y="4684713"/>
            <a:ext cx="5386077" cy="1729892"/>
          </a:xfrm>
          <a:prstGeom prst="rect">
            <a:avLst/>
          </a:prstGeom>
          <a:noFill/>
          <a:ln w="9525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Slika 24">
            <a:extLst>
              <a:ext uri="{FF2B5EF4-FFF2-40B4-BE49-F238E27FC236}">
                <a16:creationId xmlns:a16="http://schemas.microsoft.com/office/drawing/2014/main" xmlns="" id="{FCF1258A-D702-4206-B35A-134218C39B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691" y="388448"/>
            <a:ext cx="2622400" cy="46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7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D2752F56A9B94408A35BBFFD87F8829" ma:contentTypeVersion="8" ma:contentTypeDescription="Ustvari nov dokument." ma:contentTypeScope="" ma:versionID="60903101eb98742d67251522ab270b5a">
  <xsd:schema xmlns:xsd="http://www.w3.org/2001/XMLSchema" xmlns:xs="http://www.w3.org/2001/XMLSchema" xmlns:p="http://schemas.microsoft.com/office/2006/metadata/properties" xmlns:ns2="18f3876f-47e1-4021-b74c-96dfd826d51b" xmlns:ns3="4c2192a1-d2e3-4fb7-9939-f59aa3bb8b27" targetNamespace="http://schemas.microsoft.com/office/2006/metadata/properties" ma:root="true" ma:fieldsID="1ad016d7a6519c99b2b5e5aa39ff8c9b" ns2:_="" ns3:_="">
    <xsd:import namespace="18f3876f-47e1-4021-b74c-96dfd826d51b"/>
    <xsd:import namespace="4c2192a1-d2e3-4fb7-9939-f59aa3bb8b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f3876f-47e1-4021-b74c-96dfd826d5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2192a1-d2e3-4fb7-9939-f59aa3bb8b27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V skupni rabi z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V skupni rabi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D03E8A9-4C4A-4909-B080-64BA57E0CBE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D72E7B9-F2A8-49F9-A2EF-2A522FE76AD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650E9EE-439F-4CB4-9C39-C3E78D15A5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8f3876f-47e1-4021-b74c-96dfd826d51b"/>
    <ds:schemaRef ds:uri="4c2192a1-d2e3-4fb7-9939-f59aa3bb8b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292</Words>
  <Application>Microsoft Office PowerPoint</Application>
  <PresentationFormat>Širokozaslonsko</PresentationFormat>
  <Paragraphs>41</Paragraphs>
  <Slides>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Kenya</dc:title>
  <dc:creator>Andrej Beden</dc:creator>
  <cp:lastModifiedBy>Črt</cp:lastModifiedBy>
  <cp:revision>80</cp:revision>
  <dcterms:created xsi:type="dcterms:W3CDTF">2018-04-10T04:42:24Z</dcterms:created>
  <dcterms:modified xsi:type="dcterms:W3CDTF">2018-09-14T11:58:12Z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0x0101000D2752F56A9B94408A35BBFFD87F8829</vt:lpwstr>
  </property>
</Properties>
</file>