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6"/>
  </p:notesMasterIdLst>
  <p:sldIdLst>
    <p:sldId id="256" r:id="rId2"/>
    <p:sldId id="271" r:id="rId3"/>
    <p:sldId id="262" r:id="rId4"/>
    <p:sldId id="270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00CC00"/>
    <a:srgbClr val="CC3300"/>
    <a:srgbClr val="0000FF"/>
    <a:srgbClr val="FF3300"/>
    <a:srgbClr val="00CC66"/>
    <a:srgbClr val="008000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217" autoAdjust="0"/>
  </p:normalViewPr>
  <p:slideViewPr>
    <p:cSldViewPr>
      <p:cViewPr>
        <p:scale>
          <a:sx n="95" d="100"/>
          <a:sy n="95" d="100"/>
        </p:scale>
        <p:origin x="-125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5C764-96C2-472D-A63D-FCDE8BD246EC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ECEA4-2FBF-491E-A9B4-EB7C003921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2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5AFC-4E16-4179-8491-A53DF265F58D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3283-D230-447E-9FB6-94473B6537D6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1304-986C-4EC7-AD48-6A5FF8265512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DD04-2197-476A-99F1-98C4A0FAA51F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E47-87C7-46A4-A902-7F7D0B152EE6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D22E-ADCE-413B-8F32-A56583709801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1D35-E092-4482-8820-FE8E769A65AB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0059-5614-4795-8750-30E14ECDF004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8DC8-574D-454F-9CAB-ADDD344AC0C5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4441-B9B0-4FAB-BB8F-1F1265668F1A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C696-B15F-4A60-A313-FC60521D3DD5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820345-DECF-4BD7-BB9C-4D281B929700}" type="datetime1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37DC0B-412E-4C13-89AA-22B406EBE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1468"/>
            <a:ext cx="9144000" cy="60959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3456384" cy="26879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cs typeface="Shruti" panose="020B0502040204020203" pitchFamily="34" charset="0"/>
              </a:rPr>
              <a:t>ОБЩЕСТВЕННЫЙ ТРАНСПОРТ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2060"/>
              </a:solidFill>
              <a:cs typeface="Shruti" panose="020B0502040204020203" pitchFamily="34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cs typeface="Shruti" panose="020B0502040204020203" pitchFamily="34" charset="0"/>
              </a:rPr>
              <a:t>ТОЛЬЯТТИ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  <a:cs typeface="Shruti" panose="020B0502040204020203" pitchFamily="34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cs typeface="Shruti" panose="020B0502040204020203" pitchFamily="34" charset="0"/>
              </a:rPr>
              <a:t>У ВАС В КАРМАНЕ</a:t>
            </a:r>
            <a:endParaRPr lang="ru-RU" b="1" dirty="0">
              <a:solidFill>
                <a:srgbClr val="002060"/>
              </a:solidFill>
              <a:cs typeface="Shrut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733256"/>
            <a:ext cx="3555556" cy="8253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90" y="5335756"/>
            <a:ext cx="1504610" cy="11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36096" y="260648"/>
            <a:ext cx="2912111" cy="504056"/>
          </a:xfrm>
        </p:spPr>
        <p:txBody>
          <a:bodyPr/>
          <a:lstStyle/>
          <a:p>
            <a:r>
              <a:rPr lang="ru-RU" sz="2000" dirty="0" err="1" smtClean="0">
                <a:solidFill>
                  <a:srgbClr val="FF0000"/>
                </a:solidFill>
              </a:rPr>
              <a:t>Я</a:t>
            </a:r>
            <a:r>
              <a:rPr lang="ru-RU" sz="2000" dirty="0" err="1" smtClean="0"/>
              <a:t>ндекс.Транспорт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77498" y="177281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3200" dirty="0" smtClean="0"/>
              <a:t>С</a:t>
            </a:r>
            <a:r>
              <a:rPr lang="ru-RU" sz="3200" dirty="0" smtClean="0"/>
              <a:t> 04 сентября 2018 года к системе </a:t>
            </a:r>
            <a:r>
              <a:rPr lang="ru-RU" sz="3200" dirty="0" err="1" smtClean="0"/>
              <a:t>Яндекс.Транспорт</a:t>
            </a:r>
            <a:r>
              <a:rPr lang="ru-RU" sz="3200" dirty="0" smtClean="0"/>
              <a:t> подключены троллейбусы МП «ТТУ».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	В настоящее время ведется работа по подключению </a:t>
            </a:r>
            <a:r>
              <a:rPr lang="ru-RU" sz="3200" dirty="0" smtClean="0"/>
              <a:t>коммерческих перевозчиков</a:t>
            </a:r>
            <a:r>
              <a:rPr lang="ru-RU" sz="3200" dirty="0" smtClean="0">
                <a:solidFill>
                  <a:prstClr val="black"/>
                </a:solidFill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231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Я</a:t>
            </a:r>
            <a:r>
              <a:rPr lang="ru-RU" sz="2000" b="1" dirty="0" err="1" smtClean="0"/>
              <a:t>ндекс.</a:t>
            </a:r>
            <a:r>
              <a:rPr lang="ru-RU" sz="2000" dirty="0" err="1" smtClean="0"/>
              <a:t>Транспорт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52876" y="1628800"/>
            <a:ext cx="38631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На интерактивной карте </a:t>
            </a:r>
            <a:r>
              <a:rPr lang="ru-RU" sz="28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движения общественного транспорта по </a:t>
            </a:r>
            <a:r>
              <a:rPr lang="ru-RU" sz="28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маршрутам </a:t>
            </a:r>
            <a:r>
              <a:rPr lang="ru-RU" sz="2800" b="1" dirty="0" smtClean="0">
                <a:solidFill>
                  <a:srgbClr val="0033CC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троллейбусы обозначены синими метками</a:t>
            </a:r>
            <a:endParaRPr lang="ru-RU" sz="2800" b="1" dirty="0">
              <a:solidFill>
                <a:srgbClr val="0033CC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052736"/>
            <a:ext cx="2867935" cy="5090585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6698570" y="1916832"/>
            <a:ext cx="432048" cy="5040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52120" y="4077072"/>
            <a:ext cx="432048" cy="5040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1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DC0B-412E-4C13-89AA-22B406EBEFA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748883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	</a:t>
            </a:r>
            <a:r>
              <a:rPr lang="ru-RU" sz="2200" dirty="0" smtClean="0"/>
              <a:t>Предложения, замечания, вопросы по работе сервиса </a:t>
            </a:r>
            <a:r>
              <a:rPr lang="ru-RU" sz="2200" b="1" dirty="0" err="1" smtClean="0">
                <a:solidFill>
                  <a:srgbClr val="FF0000"/>
                </a:solidFill>
              </a:rPr>
              <a:t>Я</a:t>
            </a:r>
            <a:r>
              <a:rPr lang="ru-RU" sz="2200" b="1" dirty="0" err="1" smtClean="0"/>
              <a:t>ндекс.</a:t>
            </a:r>
            <a:r>
              <a:rPr lang="ru-RU" sz="2200" dirty="0" err="1" smtClean="0"/>
              <a:t>Транспорт</a:t>
            </a:r>
            <a:r>
              <a:rPr lang="ru-RU" sz="2200" dirty="0" smtClean="0"/>
              <a:t> можно направить разработчикам во вкладке «Кабинет», либо сообщить по телефону 54 47 44, контрольно-ревизорский отдел управления транспорта департамента дорожного хозяйства и транспорта администрации </a:t>
            </a:r>
            <a:r>
              <a:rPr lang="ru-RU" sz="2200" dirty="0" err="1" smtClean="0"/>
              <a:t>г.о</a:t>
            </a:r>
            <a:r>
              <a:rPr lang="ru-RU" sz="2200" dirty="0" smtClean="0"/>
              <a:t>. Тольятти.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	Дополнительные инструкции по настройке программы </a:t>
            </a:r>
            <a:r>
              <a:rPr lang="ru-RU" sz="2200" b="1" dirty="0" err="1" smtClean="0">
                <a:solidFill>
                  <a:srgbClr val="FF0000"/>
                </a:solidFill>
              </a:rPr>
              <a:t>Я</a:t>
            </a:r>
            <a:r>
              <a:rPr lang="ru-RU" sz="2200" b="1" dirty="0" err="1" smtClean="0"/>
              <a:t>ндекс.</a:t>
            </a:r>
            <a:r>
              <a:rPr lang="ru-RU" sz="2200" dirty="0" err="1" smtClean="0"/>
              <a:t>Транспорт</a:t>
            </a:r>
            <a:r>
              <a:rPr lang="ru-RU" sz="2200" dirty="0" smtClean="0"/>
              <a:t> размещены на  </a:t>
            </a:r>
            <a:r>
              <a:rPr lang="ru-RU" sz="2200" dirty="0"/>
              <a:t>интернет </a:t>
            </a:r>
            <a:r>
              <a:rPr lang="ru-RU" sz="2200" dirty="0" smtClean="0"/>
              <a:t>портале администрации, </a:t>
            </a:r>
            <a:r>
              <a:rPr lang="ru-RU" sz="2200" dirty="0"/>
              <a:t>на странице департамента дорожного хозяйства и транспорта </a:t>
            </a:r>
            <a:r>
              <a:rPr lang="ru-RU" sz="2200" dirty="0" smtClean="0"/>
              <a:t>администрации </a:t>
            </a:r>
            <a:r>
              <a:rPr lang="ru-RU" sz="2200" dirty="0"/>
              <a:t>городского округа Тольятти в разделе </a:t>
            </a:r>
            <a:r>
              <a:rPr lang="ru-RU" sz="2200" dirty="0" smtClean="0"/>
              <a:t>«Информация»</a:t>
            </a:r>
          </a:p>
          <a:p>
            <a:pPr algn="just"/>
            <a:endParaRPr lang="ru-RU" sz="2200" dirty="0" smtClean="0"/>
          </a:p>
          <a:p>
            <a:pPr algn="just"/>
            <a:r>
              <a:rPr lang="en-US" sz="2200" dirty="0" smtClean="0"/>
              <a:t>http</a:t>
            </a:r>
            <a:r>
              <a:rPr lang="en-US" sz="2200" dirty="0"/>
              <a:t>://www.tgl.ru/structure/department/departament-dorozhnogo-hozyaystva-i-transporta-informaciya/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47729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689</TotalTime>
  <Words>24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Яндекс.Транспорт</vt:lpstr>
      <vt:lpstr>Яндекс.Транспорт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Яндекс.Транспорт</dc:title>
  <dc:creator>user</dc:creator>
  <cp:lastModifiedBy>user</cp:lastModifiedBy>
  <cp:revision>57</cp:revision>
  <cp:lastPrinted>2018-07-18T05:17:45Z</cp:lastPrinted>
  <dcterms:created xsi:type="dcterms:W3CDTF">2018-07-11T05:37:36Z</dcterms:created>
  <dcterms:modified xsi:type="dcterms:W3CDTF">2018-09-12T09:13:39Z</dcterms:modified>
</cp:coreProperties>
</file>