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59" r:id="rId15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-1014" y="-7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2021-5555-4D1C-B3F6-C3B04BCBB2EC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CAE3-E110-4B0A-9BDA-4778FC817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923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2021-5555-4D1C-B3F6-C3B04BCBB2EC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CAE3-E110-4B0A-9BDA-4778FC817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95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2021-5555-4D1C-B3F6-C3B04BCBB2EC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CAE3-E110-4B0A-9BDA-4778FC817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265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2021-5555-4D1C-B3F6-C3B04BCBB2EC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CAE3-E110-4B0A-9BDA-4778FC817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351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2021-5555-4D1C-B3F6-C3B04BCBB2EC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CAE3-E110-4B0A-9BDA-4778FC817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910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2021-5555-4D1C-B3F6-C3B04BCBB2EC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CAE3-E110-4B0A-9BDA-4778FC817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741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2021-5555-4D1C-B3F6-C3B04BCBB2EC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CAE3-E110-4B0A-9BDA-4778FC817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060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2021-5555-4D1C-B3F6-C3B04BCBB2EC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CAE3-E110-4B0A-9BDA-4778FC817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147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2021-5555-4D1C-B3F6-C3B04BCBB2EC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CAE3-E110-4B0A-9BDA-4778FC817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30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2021-5555-4D1C-B3F6-C3B04BCBB2EC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CAE3-E110-4B0A-9BDA-4778FC817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112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2021-5555-4D1C-B3F6-C3B04BCBB2EC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CAE3-E110-4B0A-9BDA-4778FC817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787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F2021-5555-4D1C-B3F6-C3B04BCBB2EC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ECAE3-E110-4B0A-9BDA-4778FC817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86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15072" y="5085183"/>
            <a:ext cx="42613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500" dirty="0" smtClean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Департамент культуры </a:t>
            </a:r>
            <a:endParaRPr lang="ru-RU" sz="2500" dirty="0">
              <a:solidFill>
                <a:schemeClr val="bg1">
                  <a:lumMod val="6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8303" y="5496908"/>
            <a:ext cx="8038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Театрально-концертный сезон 2017-2018гг.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476673"/>
            <a:ext cx="61926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 smtClean="0">
                <a:solidFill>
                  <a:srgbClr val="376092"/>
                </a:solidFill>
                <a:latin typeface="Georgia" panose="02040502050405020303" pitchFamily="18" charset="0"/>
              </a:rPr>
              <a:t>Администрация</a:t>
            </a:r>
            <a:r>
              <a:rPr lang="ru-RU" sz="2700" dirty="0" smtClean="0">
                <a:solidFill>
                  <a:srgbClr val="376092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ru-RU" sz="2300" dirty="0" smtClean="0">
                <a:solidFill>
                  <a:srgbClr val="376092"/>
                </a:solidFill>
                <a:latin typeface="Georgia" panose="02040502050405020303" pitchFamily="18" charset="0"/>
              </a:rPr>
              <a:t>городского округа Тольятти</a:t>
            </a:r>
            <a:endParaRPr lang="ru-RU" sz="2300" dirty="0">
              <a:solidFill>
                <a:srgbClr val="376092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Picture 5" descr="C:\Users\ПЕТРО\Desktop\Герб тольятти мал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03" y="376613"/>
            <a:ext cx="909361" cy="110817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9" b="28974"/>
          <a:stretch/>
        </p:blipFill>
        <p:spPr bwMode="auto">
          <a:xfrm>
            <a:off x="0" y="1772816"/>
            <a:ext cx="9148936" cy="310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H="1">
            <a:off x="0" y="1700809"/>
            <a:ext cx="9148936" cy="72007"/>
          </a:xfrm>
          <a:prstGeom prst="rect">
            <a:avLst/>
          </a:prstGeom>
          <a:gradFill flip="none" rotWithShape="1">
            <a:gsLst>
              <a:gs pos="0">
                <a:srgbClr val="F7C73F"/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80774"/>
            <a:ext cx="9148936" cy="72007"/>
          </a:xfrm>
          <a:prstGeom prst="rect">
            <a:avLst/>
          </a:prstGeom>
          <a:gradFill flip="none" rotWithShape="1">
            <a:gsLst>
              <a:gs pos="0">
                <a:srgbClr val="F7C73F"/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168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5" b="87785"/>
          <a:stretch/>
        </p:blipFill>
        <p:spPr bwMode="auto">
          <a:xfrm>
            <a:off x="0" y="-99391"/>
            <a:ext cx="9148936" cy="82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85215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5400" y="908720"/>
            <a:ext cx="6552728" cy="47705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Театр «Колесо» им. </a:t>
            </a:r>
            <a:r>
              <a:rPr lang="ru-RU" sz="2500" b="1" dirty="0" err="1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Г.Б.Дроздова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16106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4" b="65050"/>
          <a:stretch/>
        </p:blipFill>
        <p:spPr bwMode="auto">
          <a:xfrm>
            <a:off x="0" y="6616700"/>
            <a:ext cx="9148936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0" y="1147247"/>
            <a:ext cx="2915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11548" y="1410678"/>
            <a:ext cx="500012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10000"/>
            </a:pPr>
            <a:r>
              <a:rPr lang="ru-RU" sz="2000" dirty="0" smtClean="0"/>
              <a:t>2 марта 2018г. Театр отметит 30-летний юбилей. В новом сезоне труппа пополнится 4 </a:t>
            </a:r>
            <a:r>
              <a:rPr lang="ru-RU" sz="2000" dirty="0" err="1" smtClean="0"/>
              <a:t>актерами</a:t>
            </a:r>
            <a:r>
              <a:rPr lang="ru-RU" sz="2000" dirty="0" smtClean="0"/>
              <a:t>. Театр становится базовой площадкой для реализации творческих проектов Министерства культуры РФ и института ГИТИС </a:t>
            </a:r>
          </a:p>
          <a:p>
            <a:pPr>
              <a:buClr>
                <a:schemeClr val="accent1"/>
              </a:buClr>
              <a:buSzPct val="110000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 err="1" smtClean="0"/>
              <a:t>Н.Островский</a:t>
            </a:r>
            <a:r>
              <a:rPr lang="ru-RU" sz="2000" dirty="0" smtClean="0"/>
              <a:t> «</a:t>
            </a:r>
            <a:r>
              <a:rPr lang="ru-RU" sz="2000" dirty="0"/>
              <a:t>Как закалялась сталь», </a:t>
            </a:r>
            <a:r>
              <a:rPr lang="ru-RU" sz="2000" dirty="0" err="1"/>
              <a:t>режиссер</a:t>
            </a:r>
            <a:r>
              <a:rPr lang="ru-RU" sz="2000" dirty="0"/>
              <a:t>-постановщик </a:t>
            </a:r>
            <a:r>
              <a:rPr lang="ru-RU" sz="2000" dirty="0" err="1" smtClean="0"/>
              <a:t>М.Чумаченко</a:t>
            </a:r>
            <a:r>
              <a:rPr lang="ru-RU" sz="2000" dirty="0" smtClean="0"/>
              <a:t> (22 сентября)</a:t>
            </a:r>
          </a:p>
          <a:p>
            <a:pPr>
              <a:buClr>
                <a:schemeClr val="accent1"/>
              </a:buClr>
              <a:buSzPct val="110000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 err="1"/>
              <a:t>Ж.Летраз</a:t>
            </a:r>
            <a:r>
              <a:rPr lang="ru-RU" sz="2000" dirty="0"/>
              <a:t>  «Семейка </a:t>
            </a:r>
            <a:r>
              <a:rPr lang="ru-RU" sz="2000" dirty="0" err="1"/>
              <a:t>Фонтанж</a:t>
            </a:r>
            <a:r>
              <a:rPr lang="ru-RU" sz="2000" dirty="0"/>
              <a:t>» комедия положений, </a:t>
            </a:r>
            <a:r>
              <a:rPr lang="ru-RU" sz="2000" dirty="0" err="1"/>
              <a:t>режиссер</a:t>
            </a:r>
            <a:r>
              <a:rPr lang="ru-RU" sz="2000" dirty="0"/>
              <a:t>-постановщик </a:t>
            </a:r>
            <a:r>
              <a:rPr lang="ru-RU" sz="2000" dirty="0" err="1"/>
              <a:t>О.Скивко</a:t>
            </a:r>
            <a:r>
              <a:rPr lang="ru-RU" sz="2000" dirty="0"/>
              <a:t> . Бенефис Андрея </a:t>
            </a:r>
            <a:r>
              <a:rPr lang="ru-RU" sz="2000" dirty="0" err="1"/>
              <a:t>Амшинского</a:t>
            </a:r>
            <a:r>
              <a:rPr lang="ru-RU" sz="2000" dirty="0"/>
              <a:t> (К 50 –</a:t>
            </a:r>
            <a:r>
              <a:rPr lang="ru-RU" sz="2000" dirty="0" err="1"/>
              <a:t>летию</a:t>
            </a:r>
            <a:r>
              <a:rPr lang="ru-RU" sz="2000" dirty="0"/>
              <a:t> </a:t>
            </a:r>
            <a:r>
              <a:rPr lang="ru-RU" sz="2000" dirty="0" err="1"/>
              <a:t>актера</a:t>
            </a:r>
            <a:r>
              <a:rPr lang="ru-RU" sz="2000" dirty="0"/>
              <a:t>) </a:t>
            </a:r>
            <a:r>
              <a:rPr lang="ru-RU" sz="2000" dirty="0" smtClean="0"/>
              <a:t>(6 октября)</a:t>
            </a:r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316416" y="6021288"/>
            <a:ext cx="56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10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3076" name="Picture 4" descr="C:\Users\user\Desktop\для презентации 21 августа-1\Колесо\сталь1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709" y="1410678"/>
            <a:ext cx="1794477" cy="235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для презентации 21 августа-1\Колесо\8-Andrey-Amshinskiy-ak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77" y="3794364"/>
            <a:ext cx="1794477" cy="268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32496" y="3344242"/>
            <a:ext cx="4158232" cy="47705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Яркие события сезона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706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5" b="87785"/>
          <a:stretch/>
        </p:blipFill>
        <p:spPr bwMode="auto">
          <a:xfrm>
            <a:off x="0" y="-99391"/>
            <a:ext cx="9148936" cy="82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85215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5400" y="908720"/>
            <a:ext cx="6552728" cy="47705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Театр «Колесо» им. </a:t>
            </a:r>
            <a:r>
              <a:rPr lang="ru-RU" sz="2500" b="1" dirty="0" err="1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Г.Б.Дроздова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16106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4" b="65050"/>
          <a:stretch/>
        </p:blipFill>
        <p:spPr bwMode="auto">
          <a:xfrm>
            <a:off x="0" y="6616700"/>
            <a:ext cx="9148936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0" y="1147247"/>
            <a:ext cx="2915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41636" y="1628800"/>
            <a:ext cx="462413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 err="1"/>
              <a:t>Ф.Достоевский</a:t>
            </a:r>
            <a:r>
              <a:rPr lang="ru-RU" sz="2000" dirty="0"/>
              <a:t> «Братья Карамазовы» психологическая драма, </a:t>
            </a:r>
            <a:r>
              <a:rPr lang="ru-RU" sz="2000" dirty="0" err="1"/>
              <a:t>режиссер</a:t>
            </a:r>
            <a:r>
              <a:rPr lang="ru-RU" sz="2000" dirty="0"/>
              <a:t>-постановщик </a:t>
            </a:r>
            <a:r>
              <a:rPr lang="ru-RU" sz="2000" dirty="0" err="1" smtClean="0"/>
              <a:t>М.Чумаченко</a:t>
            </a:r>
            <a:r>
              <a:rPr lang="ru-RU" sz="2000" dirty="0" smtClean="0"/>
              <a:t> (март)</a:t>
            </a:r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>
              <a:buClr>
                <a:schemeClr val="accent1"/>
              </a:buClr>
              <a:buSzPct val="110000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 err="1"/>
              <a:t>А.Островский</a:t>
            </a:r>
            <a:r>
              <a:rPr lang="ru-RU" sz="2000" dirty="0"/>
              <a:t>   «</a:t>
            </a:r>
            <a:r>
              <a:rPr lang="ru-RU" sz="2000" dirty="0" smtClean="0"/>
              <a:t>Бешеные </a:t>
            </a:r>
            <a:r>
              <a:rPr lang="ru-RU" sz="2000" dirty="0"/>
              <a:t>деньги» комедия , </a:t>
            </a:r>
            <a:r>
              <a:rPr lang="ru-RU" sz="2000" dirty="0" err="1"/>
              <a:t>режиссер</a:t>
            </a:r>
            <a:r>
              <a:rPr lang="ru-RU" sz="2000" dirty="0"/>
              <a:t>-постановщик </a:t>
            </a:r>
            <a:r>
              <a:rPr lang="ru-RU" sz="2000" dirty="0" err="1" smtClean="0"/>
              <a:t>О.Скивко</a:t>
            </a:r>
            <a:r>
              <a:rPr lang="ru-RU" sz="2000" dirty="0" smtClean="0"/>
              <a:t> (май)</a:t>
            </a:r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316416" y="6021288"/>
            <a:ext cx="56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11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100" name="Picture 4" descr="C:\Users\user\Desktop\для презентации 21 августа-1\Колесо\16106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302" y="1565531"/>
            <a:ext cx="3022476" cy="22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для презентации 21 августа-1\Колесо\деньг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74" y="4005064"/>
            <a:ext cx="3022476" cy="192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368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5" b="87785"/>
          <a:stretch/>
        </p:blipFill>
        <p:spPr bwMode="auto">
          <a:xfrm>
            <a:off x="0" y="-99391"/>
            <a:ext cx="9148936" cy="82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85215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5400" y="908720"/>
            <a:ext cx="6552728" cy="47705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Театр «Колесо» им. </a:t>
            </a:r>
            <a:r>
              <a:rPr lang="ru-RU" sz="2500" b="1" dirty="0" err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Г.Б.Дроздова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16106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4" b="65050"/>
          <a:stretch/>
        </p:blipFill>
        <p:spPr bwMode="auto">
          <a:xfrm>
            <a:off x="0" y="6616700"/>
            <a:ext cx="9148936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0" y="1147247"/>
            <a:ext cx="2915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41636" y="2105854"/>
            <a:ext cx="42183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 err="1"/>
              <a:t>А.Алексин</a:t>
            </a:r>
            <a:r>
              <a:rPr lang="ru-RU" sz="2000" dirty="0"/>
              <a:t> «Домашний совет», </a:t>
            </a:r>
            <a:r>
              <a:rPr lang="ru-RU" sz="2000" dirty="0" err="1"/>
              <a:t>режиссер</a:t>
            </a:r>
            <a:r>
              <a:rPr lang="ru-RU" sz="2000" dirty="0"/>
              <a:t>-постановщик </a:t>
            </a:r>
            <a:r>
              <a:rPr lang="ru-RU" sz="2000" dirty="0" err="1"/>
              <a:t>А.Кудряшов</a:t>
            </a:r>
            <a:r>
              <a:rPr lang="ru-RU" sz="2000" dirty="0"/>
              <a:t> (</a:t>
            </a:r>
            <a:r>
              <a:rPr lang="ru-RU" sz="2000" dirty="0" err="1"/>
              <a:t>г.Екатеринбург</a:t>
            </a:r>
            <a:r>
              <a:rPr lang="ru-RU" sz="2000" dirty="0" smtClean="0"/>
              <a:t>) (ноябрь)</a:t>
            </a:r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/>
              <a:t>А. </a:t>
            </a:r>
            <a:r>
              <a:rPr lang="ru-RU" sz="2000" dirty="0" err="1"/>
              <a:t>Мариенгоф</a:t>
            </a:r>
            <a:r>
              <a:rPr lang="ru-RU" sz="2000" dirty="0"/>
              <a:t> </a:t>
            </a:r>
            <a:r>
              <a:rPr lang="ru-RU" sz="2000" dirty="0" smtClean="0"/>
              <a:t>«Циники»   </a:t>
            </a:r>
            <a:r>
              <a:rPr lang="ru-RU" sz="2000" dirty="0"/>
              <a:t>история одной любви., </a:t>
            </a:r>
            <a:r>
              <a:rPr lang="ru-RU" sz="2000" dirty="0" err="1"/>
              <a:t>режиссер-постановщих</a:t>
            </a:r>
            <a:r>
              <a:rPr lang="ru-RU" sz="2000" dirty="0"/>
              <a:t> </a:t>
            </a:r>
            <a:r>
              <a:rPr lang="ru-RU" sz="2000" dirty="0" err="1"/>
              <a:t>П.Пронин</a:t>
            </a:r>
            <a:r>
              <a:rPr lang="ru-RU" sz="2000" dirty="0"/>
              <a:t> (</a:t>
            </a:r>
            <a:r>
              <a:rPr lang="ru-RU" sz="2000" dirty="0" err="1"/>
              <a:t>г.Москва</a:t>
            </a:r>
            <a:r>
              <a:rPr lang="ru-RU" sz="2000" dirty="0" smtClean="0"/>
              <a:t>) (апрель)</a:t>
            </a:r>
          </a:p>
          <a:p>
            <a:pPr>
              <a:buClr>
                <a:schemeClr val="accent1"/>
              </a:buClr>
              <a:buSzPct val="110000"/>
            </a:pPr>
            <a:r>
              <a:rPr lang="ru-RU" sz="2000" dirty="0" smtClean="0"/>
              <a:t> </a:t>
            </a: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/>
              <a:t>Детский спектакль «Сказка новогодних чудес» </a:t>
            </a:r>
            <a:r>
              <a:rPr lang="ru-RU" sz="2000" dirty="0" smtClean="0"/>
              <a:t>(20 декабря)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388424" y="6021288"/>
            <a:ext cx="495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12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7456" y="1478667"/>
            <a:ext cx="2542740" cy="47705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Малая сцена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123" name="Picture 3" descr="C:\Users\user\Desktop\для презентации 21 августа-1\Колесо\6 ЦИНИ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394" y="1478667"/>
            <a:ext cx="1806633" cy="255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для презентации 21 августа-1\Колесо\7 ДОМ СОВЕ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559" y="1478667"/>
            <a:ext cx="1806633" cy="255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для презентации 21 августа-1\Колесо\9 для вас дети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677" y="4080313"/>
            <a:ext cx="1754699" cy="248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847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5" b="87785"/>
          <a:stretch/>
        </p:blipFill>
        <p:spPr bwMode="auto">
          <a:xfrm>
            <a:off x="0" y="-99391"/>
            <a:ext cx="9148936" cy="82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85215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1636" y="908720"/>
            <a:ext cx="8276492" cy="47705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Новое в продвижении культурного продукта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16106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4" b="65050"/>
          <a:stretch/>
        </p:blipFill>
        <p:spPr bwMode="auto">
          <a:xfrm>
            <a:off x="0" y="6616700"/>
            <a:ext cx="9148936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0" y="1147247"/>
            <a:ext cx="971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41636" y="1628800"/>
            <a:ext cx="71707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 smtClean="0"/>
              <a:t>Внедрение электронных билетов</a:t>
            </a:r>
          </a:p>
          <a:p>
            <a:pPr>
              <a:buClr>
                <a:schemeClr val="accent1"/>
              </a:buClr>
              <a:buSzPct val="110000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 smtClean="0"/>
              <a:t>Создание Единого маркетингового центра на базе МАУ ДКИТ </a:t>
            </a:r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316416" y="6021288"/>
            <a:ext cx="56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13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7170" name="Picture 2" descr="C:\Users\user\Desktop\для презентации 21 августа-1\Колесо\responsive-e140972379932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180" y="3059961"/>
            <a:ext cx="4842575" cy="335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104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" t="-2959" r="7638" b="-320"/>
          <a:stretch/>
        </p:blipFill>
        <p:spPr bwMode="auto">
          <a:xfrm>
            <a:off x="0" y="-220960"/>
            <a:ext cx="9144000" cy="710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1844824"/>
            <a:ext cx="9144000" cy="310795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50000">
                <a:schemeClr val="tx1">
                  <a:alpha val="40000"/>
                </a:schemeClr>
              </a:gs>
              <a:gs pos="100000">
                <a:schemeClr val="tx1">
                  <a:alpha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2589872"/>
            <a:ext cx="54726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4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Благодарим </a:t>
            </a:r>
          </a:p>
          <a:p>
            <a:pPr algn="ctr">
              <a:lnSpc>
                <a:spcPts val="4000"/>
              </a:lnSpc>
            </a:pPr>
            <a:r>
              <a:rPr lang="ru-RU" sz="4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 </a:t>
            </a:r>
          </a:p>
          <a:p>
            <a:pPr algn="ctr">
              <a:lnSpc>
                <a:spcPts val="4000"/>
              </a:lnSpc>
            </a:pPr>
            <a:r>
              <a:rPr lang="ru-RU" sz="4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внимание!</a:t>
            </a:r>
            <a:endParaRPr lang="ru-RU" sz="4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772817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941169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5749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5" b="87785"/>
          <a:stretch/>
        </p:blipFill>
        <p:spPr bwMode="auto">
          <a:xfrm>
            <a:off x="0" y="-99391"/>
            <a:ext cx="9148936" cy="82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85215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5400" y="908720"/>
            <a:ext cx="6552728" cy="47705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Тольяттинская филармония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16106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4" b="65050"/>
          <a:stretch/>
        </p:blipFill>
        <p:spPr bwMode="auto">
          <a:xfrm>
            <a:off x="0" y="6616700"/>
            <a:ext cx="9148936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0" y="1147247"/>
            <a:ext cx="3707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41636" y="1628800"/>
            <a:ext cx="58025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10000"/>
            </a:pPr>
            <a:r>
              <a:rPr lang="ru-RU" sz="2000" dirty="0" smtClean="0"/>
              <a:t>В юбилейном </a:t>
            </a:r>
            <a:r>
              <a:rPr lang="en-US" sz="2000" dirty="0" smtClean="0"/>
              <a:t>XXV</a:t>
            </a:r>
            <a:r>
              <a:rPr lang="ru-RU" sz="2000" dirty="0" smtClean="0"/>
              <a:t> сезоне тольяттинская филармония увеличила количество абонементных программ до 21 и вышла на новые концертные площадки</a:t>
            </a:r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 smtClean="0"/>
              <a:t>Ярмарка абонементов (10 сентября). </a:t>
            </a:r>
          </a:p>
          <a:p>
            <a:pPr>
              <a:buClr>
                <a:schemeClr val="accent1"/>
              </a:buClr>
              <a:buSzPct val="110000"/>
            </a:pPr>
            <a:r>
              <a:rPr lang="ru-RU" sz="2000" dirty="0" smtClean="0"/>
              <a:t>      21 абонементная программа</a:t>
            </a:r>
          </a:p>
          <a:p>
            <a:pPr>
              <a:buClr>
                <a:schemeClr val="accent1"/>
              </a:buClr>
              <a:buSzPct val="110000"/>
            </a:pPr>
            <a:r>
              <a:rPr lang="ru-RU" sz="2000" dirty="0" smtClean="0"/>
              <a:t> </a:t>
            </a:r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 smtClean="0"/>
              <a:t>Литературно-музыкальная программа «через сотни разъединяющих лет» к 125-летию со дня рождения Марины Цветаевой (октябрь)</a:t>
            </a:r>
          </a:p>
          <a:p>
            <a:pPr>
              <a:buClr>
                <a:schemeClr val="accent1"/>
              </a:buClr>
              <a:buSzPct val="110000"/>
            </a:pPr>
            <a:r>
              <a:rPr lang="ru-RU" sz="2000" dirty="0" smtClean="0"/>
              <a:t> </a:t>
            </a:r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 smtClean="0"/>
              <a:t>Литературно-музыкальная композиция по мотивам романа М. Твена «Том </a:t>
            </a:r>
            <a:r>
              <a:rPr lang="ru-RU" sz="2000" dirty="0" err="1" smtClean="0"/>
              <a:t>Сойер</a:t>
            </a:r>
            <a:r>
              <a:rPr lang="ru-RU" sz="2000" dirty="0" smtClean="0"/>
              <a:t> и его друзья» (октябрь)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04448" y="6021288"/>
            <a:ext cx="279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2</a:t>
            </a:r>
          </a:p>
        </p:txBody>
      </p:sp>
      <p:pic>
        <p:nvPicPr>
          <p:cNvPr id="2050" name="Picture 2" descr="C:\Users\user\Desktop\для презентации 21 августа-1\Филармония\СобытияТФ\ярмарка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00" y="1628800"/>
            <a:ext cx="2016224" cy="134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для презентации 21 августа-1\Филармония\СобытияТФ\Цветаев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00" y="3148359"/>
            <a:ext cx="2016224" cy="134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для презентации 21 августа-1\Филармония\СобытияТФ\Том Сойер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00" y="4691276"/>
            <a:ext cx="2035448" cy="135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11784" y="2909832"/>
            <a:ext cx="4158232" cy="47705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Яркие события сезона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955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5" b="87785"/>
          <a:stretch/>
        </p:blipFill>
        <p:spPr bwMode="auto">
          <a:xfrm>
            <a:off x="0" y="-99391"/>
            <a:ext cx="9148936" cy="82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85215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5400" y="908720"/>
            <a:ext cx="6552728" cy="47705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Тольяттинская филармония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16106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4" b="65050"/>
          <a:stretch/>
        </p:blipFill>
        <p:spPr bwMode="auto">
          <a:xfrm>
            <a:off x="0" y="6616700"/>
            <a:ext cx="9148936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0" y="1147247"/>
            <a:ext cx="3707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41636" y="1628800"/>
            <a:ext cx="40743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/>
              <a:t>Гастроли Игоря Бутмана и Московского джазового оркестра (октябрь</a:t>
            </a:r>
            <a:r>
              <a:rPr lang="ru-RU" sz="2000" dirty="0" smtClean="0"/>
              <a:t>)</a:t>
            </a: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/>
              <a:t>Программа «Как умел, так и жил» к 80-летию со дня рождения Владимира Высоцкого (январь</a:t>
            </a:r>
            <a:r>
              <a:rPr lang="ru-RU" sz="2000" dirty="0" smtClean="0"/>
              <a:t>)</a:t>
            </a: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/>
              <a:t>Концерт Андрея </a:t>
            </a:r>
            <a:r>
              <a:rPr lang="ru-RU" sz="2000" dirty="0" err="1"/>
              <a:t>Гугнина</a:t>
            </a:r>
            <a:r>
              <a:rPr lang="ru-RU" sz="2000" dirty="0"/>
              <a:t> (рояль) и симфонического оркестра Тольяттинской филармонии под управлением Тимура </a:t>
            </a:r>
            <a:r>
              <a:rPr lang="ru-RU" sz="2000" dirty="0" err="1" smtClean="0"/>
              <a:t>Зангиева</a:t>
            </a:r>
            <a:r>
              <a:rPr lang="ru-RU" sz="2000" dirty="0" smtClean="0"/>
              <a:t> (апрель)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604448" y="6021288"/>
            <a:ext cx="279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3</a:t>
            </a:r>
          </a:p>
        </p:txBody>
      </p:sp>
      <p:pic>
        <p:nvPicPr>
          <p:cNvPr id="3074" name="Picture 2" descr="C:\Users\user\Desktop\для презентации 21 августа-1\Филармония\СобытияТФ\Бутма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00" y="1628800"/>
            <a:ext cx="2016224" cy="134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для презентации 21 августа-1\Филармония\СобытияТФ\Высоцкий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510" y="3140650"/>
            <a:ext cx="2032714" cy="141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для презентации 21 августа-1\Филармония\СобытияТФ\Тимур Зангиев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510" y="4725144"/>
            <a:ext cx="2016224" cy="134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557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5" b="87785"/>
          <a:stretch/>
        </p:blipFill>
        <p:spPr bwMode="auto">
          <a:xfrm>
            <a:off x="0" y="-99391"/>
            <a:ext cx="9148936" cy="82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85215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5400" y="908720"/>
            <a:ext cx="6552728" cy="47705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ТЮЗ «Дилижанс»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16106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4" b="65050"/>
          <a:stretch/>
        </p:blipFill>
        <p:spPr bwMode="auto">
          <a:xfrm>
            <a:off x="0" y="6616700"/>
            <a:ext cx="9148936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0" y="1147247"/>
            <a:ext cx="55081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41636" y="1628800"/>
            <a:ext cx="52985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10000"/>
            </a:pPr>
            <a:r>
              <a:rPr lang="ru-RU" sz="2000" dirty="0" smtClean="0"/>
              <a:t>25 декабря 2017г. </a:t>
            </a:r>
            <a:r>
              <a:rPr lang="ru-RU" sz="2000" dirty="0"/>
              <a:t>т</a:t>
            </a:r>
            <a:r>
              <a:rPr lang="ru-RU" sz="2000" dirty="0" smtClean="0"/>
              <a:t>еатр отмечает 25 лет с момента основания. Юбилей театр планирует отметить с </a:t>
            </a:r>
            <a:r>
              <a:rPr lang="ru-RU" sz="2000" dirty="0" err="1" smtClean="0"/>
              <a:t>обновленным</a:t>
            </a:r>
            <a:r>
              <a:rPr lang="ru-RU" sz="2000" dirty="0" smtClean="0"/>
              <a:t> звуковым и световым оборудованием. </a:t>
            </a:r>
          </a:p>
          <a:p>
            <a:pPr>
              <a:buClr>
                <a:schemeClr val="accent1"/>
              </a:buClr>
              <a:buSzPct val="110000"/>
            </a:pPr>
            <a:endParaRPr lang="ru-RU" sz="2000" dirty="0" smtClean="0"/>
          </a:p>
          <a:p>
            <a:pPr>
              <a:buClr>
                <a:schemeClr val="accent1"/>
              </a:buClr>
              <a:buSzPct val="110000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 smtClean="0"/>
              <a:t>День </a:t>
            </a:r>
            <a:r>
              <a:rPr lang="ru-RU" sz="2000" dirty="0"/>
              <a:t>открытых дверей. Премьера «Малыш и </a:t>
            </a:r>
            <a:r>
              <a:rPr lang="ru-RU" sz="2000" dirty="0" err="1"/>
              <a:t>Карлсон</a:t>
            </a:r>
            <a:r>
              <a:rPr lang="ru-RU" sz="2000" dirty="0" smtClean="0"/>
              <a:t>» (16 сентября)</a:t>
            </a:r>
            <a:endParaRPr lang="ru-RU" sz="2000" dirty="0"/>
          </a:p>
          <a:p>
            <a:pPr>
              <a:buClr>
                <a:schemeClr val="accent1"/>
              </a:buClr>
              <a:buSzPct val="110000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 smtClean="0"/>
              <a:t>Спектакль </a:t>
            </a:r>
            <a:r>
              <a:rPr lang="ru-RU" sz="2000" dirty="0"/>
              <a:t>«Долорес </a:t>
            </a:r>
            <a:r>
              <a:rPr lang="ru-RU" sz="2000" dirty="0" err="1"/>
              <a:t>Клейборн</a:t>
            </a:r>
            <a:r>
              <a:rPr lang="ru-RU" sz="2000" dirty="0"/>
              <a:t>» </a:t>
            </a:r>
            <a:r>
              <a:rPr lang="ru-RU" sz="2000" dirty="0" smtClean="0"/>
              <a:t>(Стивен Кинг) (октябрь)</a:t>
            </a:r>
            <a:endParaRPr lang="ru-RU" sz="2000" dirty="0"/>
          </a:p>
          <a:p>
            <a:pPr>
              <a:buClr>
                <a:schemeClr val="accent1"/>
              </a:buClr>
              <a:buSzPct val="110000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/>
              <a:t>Детское музыкальное шоу «Поющий Дилижанс» </a:t>
            </a:r>
            <a:r>
              <a:rPr lang="ru-RU" sz="2000" dirty="0" smtClean="0"/>
              <a:t>(ноябрь)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604448" y="6021288"/>
            <a:ext cx="279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4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098" name="Picture 2" descr="C:\Users\user\Desktop\для презентации 21 августа-1\Дилижанс\Слайды Дилижанс\11 Den_otkrytykh_dverey_16_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510" y="1628800"/>
            <a:ext cx="2016224" cy="134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для презентации 21 августа-1\Дилижанс\Слайды Дилижанс\22 Долорес-фот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510" y="3083359"/>
            <a:ext cx="2016224" cy="151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для презентации 21 августа-1\Дилижанс\Слайды Дилижанс\31 POYuSchIJ_Dilizhans_11noyabry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874" y="4744740"/>
            <a:ext cx="2045574" cy="136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11784" y="2909832"/>
            <a:ext cx="4158232" cy="47705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Яркие события сезона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823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5" b="87785"/>
          <a:stretch/>
        </p:blipFill>
        <p:spPr bwMode="auto">
          <a:xfrm>
            <a:off x="0" y="-99391"/>
            <a:ext cx="9148936" cy="82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85215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5400" y="908720"/>
            <a:ext cx="6552728" cy="47705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ТЮЗ «Дилижанс»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16106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4" b="65050"/>
          <a:stretch/>
        </p:blipFill>
        <p:spPr bwMode="auto">
          <a:xfrm>
            <a:off x="0" y="6616700"/>
            <a:ext cx="9148936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0" y="1147247"/>
            <a:ext cx="55081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41636" y="1628800"/>
            <a:ext cx="565855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/>
              <a:t>Премьера спектакля А. Чехов «Три сестры» </a:t>
            </a:r>
            <a:r>
              <a:rPr lang="ru-RU" sz="2000" dirty="0" smtClean="0"/>
              <a:t>(декабрь)</a:t>
            </a:r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 smtClean="0"/>
              <a:t>Юбилейный вечер театра (декабрь)</a:t>
            </a:r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/>
              <a:t>Спектакль «Вверх </a:t>
            </a:r>
            <a:r>
              <a:rPr lang="ru-RU" sz="2000" dirty="0" smtClean="0"/>
              <a:t>кармашками» </a:t>
            </a:r>
            <a:r>
              <a:rPr lang="ru-RU" sz="2000" dirty="0"/>
              <a:t>(</a:t>
            </a:r>
            <a:r>
              <a:rPr lang="ru-RU" sz="2000" dirty="0" err="1"/>
              <a:t>Е.Зубарева</a:t>
            </a:r>
            <a:r>
              <a:rPr lang="ru-RU" sz="2000" dirty="0"/>
              <a:t>) </a:t>
            </a:r>
            <a:r>
              <a:rPr lang="ru-RU" sz="2000" dirty="0" smtClean="0"/>
              <a:t>(февраль)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604448" y="6021288"/>
            <a:ext cx="279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5</a:t>
            </a:r>
          </a:p>
        </p:txBody>
      </p:sp>
      <p:pic>
        <p:nvPicPr>
          <p:cNvPr id="5123" name="Picture 3" descr="C:\Users\user\Desktop\для презентации 21 августа-1\Дилижанс\Слайды Дилижанс\41 Tri_sestr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510" y="1478667"/>
            <a:ext cx="2051937" cy="146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для презентации 21 августа-1\Дилижанс\Слайды Дилижанс\51 Yubile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04" y="2996952"/>
            <a:ext cx="2067341" cy="147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для презентации 21 августа-1\Дилижанс\Слайды Дилижанс\62 Кармашки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77" y="4579781"/>
            <a:ext cx="2065767" cy="170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318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5" b="87785"/>
          <a:stretch/>
        </p:blipFill>
        <p:spPr bwMode="auto">
          <a:xfrm>
            <a:off x="0" y="-99391"/>
            <a:ext cx="9148936" cy="82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85215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5400" y="908720"/>
            <a:ext cx="6552728" cy="47705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ТЮЗ «Дилижанс»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16106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4" b="65050"/>
          <a:stretch/>
        </p:blipFill>
        <p:spPr bwMode="auto">
          <a:xfrm>
            <a:off x="0" y="6616700"/>
            <a:ext cx="9148936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0" y="1147247"/>
            <a:ext cx="55081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41636" y="1628800"/>
            <a:ext cx="57305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/>
              <a:t>Премьера </a:t>
            </a:r>
            <a:r>
              <a:rPr lang="ru-RU" sz="2000" dirty="0" err="1"/>
              <a:t>И.Тургенев</a:t>
            </a:r>
            <a:r>
              <a:rPr lang="ru-RU" sz="2000" dirty="0"/>
              <a:t> «Первая любовь</a:t>
            </a:r>
            <a:r>
              <a:rPr lang="ru-RU" sz="2000" dirty="0" smtClean="0"/>
              <a:t>» (апрель)</a:t>
            </a:r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/>
              <a:t>IX фестиваль «Премьера одной репетиции» </a:t>
            </a:r>
            <a:r>
              <a:rPr lang="ru-RU" sz="2000" dirty="0" smtClean="0"/>
              <a:t> (июнь)</a:t>
            </a:r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/>
              <a:t>Проект «Театр + Школа + Семья» </a:t>
            </a:r>
            <a:endParaRPr lang="ru-RU" sz="2000" dirty="0" smtClean="0"/>
          </a:p>
          <a:p>
            <a:pPr>
              <a:buClr>
                <a:schemeClr val="accent1"/>
              </a:buClr>
              <a:buSzPct val="110000"/>
            </a:pPr>
            <a:r>
              <a:rPr lang="ru-RU" sz="2000" dirty="0"/>
              <a:t> </a:t>
            </a:r>
            <a:r>
              <a:rPr lang="ru-RU" sz="2000" dirty="0" smtClean="0"/>
              <a:t>     (сентябрь - июнь)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604448" y="6021288"/>
            <a:ext cx="279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6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146" name="Picture 2" descr="C:\Users\user\Desktop\для презентации 21 августа-1\Дилижанс\Слайды Дилижанс\71 Pervaya_lyubo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77" y="1412776"/>
            <a:ext cx="2065771" cy="14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для презентации 21 августа-1\Дилижанс\Слайды Дилижанс\83-Фестиваль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77" y="3055250"/>
            <a:ext cx="2065771" cy="127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для презентации 21 августа-1\Дилижанс\Слайды Дилижанс\91 Teatr__shkola__semya_-_slay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76" y="4509120"/>
            <a:ext cx="2065771" cy="154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633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5" b="87785"/>
          <a:stretch/>
        </p:blipFill>
        <p:spPr bwMode="auto">
          <a:xfrm>
            <a:off x="0" y="-99391"/>
            <a:ext cx="9148936" cy="82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85215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5400" y="908720"/>
            <a:ext cx="6552728" cy="47705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Театр кукол «Пилигрим»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16106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4" b="65050"/>
          <a:stretch/>
        </p:blipFill>
        <p:spPr bwMode="auto">
          <a:xfrm>
            <a:off x="0" y="6616700"/>
            <a:ext cx="9148936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0" y="1147247"/>
            <a:ext cx="4211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41635" y="1628800"/>
            <a:ext cx="565209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10000"/>
            </a:pPr>
            <a:r>
              <a:rPr lang="ru-RU" sz="2000" dirty="0" smtClean="0"/>
              <a:t>В сентябре театр начинает юбилейный 45 сезон. </a:t>
            </a:r>
          </a:p>
          <a:p>
            <a:pPr>
              <a:buClr>
                <a:schemeClr val="accent1"/>
              </a:buClr>
              <a:buSzPct val="110000"/>
            </a:pPr>
            <a:endParaRPr lang="ru-RU" sz="2000" dirty="0"/>
          </a:p>
          <a:p>
            <a:pPr>
              <a:buClr>
                <a:schemeClr val="accent1"/>
              </a:buClr>
              <a:buSzPct val="110000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 smtClean="0"/>
              <a:t>Открытие сезона. </a:t>
            </a:r>
            <a:r>
              <a:rPr lang="ru-RU" sz="2000" dirty="0"/>
              <a:t>Спектакль «Путешествие голубой стрелы» </a:t>
            </a:r>
            <a:r>
              <a:rPr lang="ru-RU" sz="2000" dirty="0" smtClean="0"/>
              <a:t>(</a:t>
            </a:r>
            <a:r>
              <a:rPr lang="ru-RU" sz="2000" dirty="0"/>
              <a:t>2</a:t>
            </a:r>
            <a:r>
              <a:rPr lang="ru-RU" sz="2000" dirty="0" smtClean="0"/>
              <a:t> сентября)</a:t>
            </a:r>
          </a:p>
          <a:p>
            <a:pPr>
              <a:buClr>
                <a:schemeClr val="accent1"/>
              </a:buClr>
              <a:buSzPct val="110000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 smtClean="0"/>
              <a:t>Гастроли  </a:t>
            </a:r>
            <a:r>
              <a:rPr lang="ru-RU" sz="2000" dirty="0"/>
              <a:t>Московского детского театра </a:t>
            </a:r>
            <a:r>
              <a:rPr lang="ru-RU" sz="2000" dirty="0" smtClean="0"/>
              <a:t>теней (октябрь)</a:t>
            </a:r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/>
              <a:t>Премьера 2017г. Спектакль «Про Курочку </a:t>
            </a:r>
            <a:r>
              <a:rPr lang="ru-RU" sz="2000" dirty="0" err="1"/>
              <a:t>Рябу</a:t>
            </a:r>
            <a:r>
              <a:rPr lang="ru-RU" sz="2000" dirty="0"/>
              <a:t>, про яйцо золотое и про счастье простое» (ноябрь</a:t>
            </a:r>
            <a:r>
              <a:rPr lang="ru-RU" sz="2000" dirty="0" smtClean="0"/>
              <a:t>). Премьера </a:t>
            </a:r>
            <a:r>
              <a:rPr lang="ru-RU" sz="2000" dirty="0" err="1" smtClean="0"/>
              <a:t>пройдет</a:t>
            </a:r>
            <a:r>
              <a:rPr lang="ru-RU" sz="2000" dirty="0" smtClean="0"/>
              <a:t> при поддержке Министерства культуры Самарской области и Министерства культуры РФ.</a:t>
            </a: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604448" y="6021288"/>
            <a:ext cx="279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7</a:t>
            </a:r>
          </a:p>
        </p:txBody>
      </p:sp>
      <p:pic>
        <p:nvPicPr>
          <p:cNvPr id="7170" name="Picture 2" descr="C:\Users\user\Desktop\для презентации 21 августа-1\Пилигрим\1. Голубая стрел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802" y="1406382"/>
            <a:ext cx="1117517" cy="160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для презентации 21 августа-1\Пилигрим\2. Курочка ряб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50" y="4383112"/>
            <a:ext cx="2126470" cy="141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для презентации 21 августа-1\Пилигрим\3. Шерлок Холмс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727" y="3068960"/>
            <a:ext cx="2465037" cy="119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15616" y="2208188"/>
            <a:ext cx="4158232" cy="47705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Яркие события сезона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660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5" b="87785"/>
          <a:stretch/>
        </p:blipFill>
        <p:spPr bwMode="auto">
          <a:xfrm>
            <a:off x="0" y="-99391"/>
            <a:ext cx="9148936" cy="82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85215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5400" y="908720"/>
            <a:ext cx="6552728" cy="47705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Театр кукол «Пилигрим»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16106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4" b="65050"/>
          <a:stretch/>
        </p:blipFill>
        <p:spPr bwMode="auto">
          <a:xfrm>
            <a:off x="0" y="6616700"/>
            <a:ext cx="9148936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0" y="1147247"/>
            <a:ext cx="4211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41636" y="1628800"/>
            <a:ext cx="580257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/>
              <a:t>Спектакль «</a:t>
            </a:r>
            <a:r>
              <a:rPr lang="ru-RU" sz="2000" dirty="0" err="1"/>
              <a:t>Муми</a:t>
            </a:r>
            <a:r>
              <a:rPr lang="ru-RU" sz="2000" dirty="0"/>
              <a:t>-тролль и волшебная зима» (Туве </a:t>
            </a:r>
            <a:r>
              <a:rPr lang="ru-RU" sz="2000" dirty="0" err="1"/>
              <a:t>Янссон</a:t>
            </a:r>
            <a:r>
              <a:rPr lang="ru-RU" sz="2000" dirty="0"/>
              <a:t>) (декабрь</a:t>
            </a:r>
            <a:r>
              <a:rPr lang="ru-RU" sz="2000" dirty="0" smtClean="0"/>
              <a:t>)</a:t>
            </a:r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 smtClean="0"/>
              <a:t>Премьера. Спектакль «Русалочка» </a:t>
            </a:r>
          </a:p>
          <a:p>
            <a:pPr>
              <a:buClr>
                <a:schemeClr val="accent1"/>
              </a:buClr>
              <a:buSzPct val="110000"/>
            </a:pPr>
            <a:r>
              <a:rPr lang="ru-RU" sz="2000" dirty="0"/>
              <a:t> </a:t>
            </a:r>
            <a:r>
              <a:rPr lang="ru-RU" sz="2000" dirty="0" smtClean="0"/>
              <a:t>     (Г.Х. Андерсон) (март)</a:t>
            </a:r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>
              <a:buClr>
                <a:schemeClr val="accent1"/>
              </a:buClr>
              <a:buSzPct val="110000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 smtClean="0"/>
              <a:t>Спектакль «Чучело</a:t>
            </a:r>
            <a:r>
              <a:rPr lang="ru-RU" sz="2000" dirty="0"/>
              <a:t>» (</a:t>
            </a:r>
            <a:r>
              <a:rPr lang="ru-RU" sz="2000" dirty="0" err="1" smtClean="0"/>
              <a:t>В.Железников</a:t>
            </a:r>
            <a:r>
              <a:rPr lang="ru-RU" sz="2000" dirty="0" smtClean="0"/>
              <a:t>) (июнь)</a:t>
            </a:r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604448" y="6021288"/>
            <a:ext cx="279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8</a:t>
            </a:r>
          </a:p>
        </p:txBody>
      </p:sp>
      <p:pic>
        <p:nvPicPr>
          <p:cNvPr id="1027" name="Picture 3" descr="C:\Users\user\Desktop\для презентации 21 августа-1\Пилигрим\6.Чучел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97" y="4999347"/>
            <a:ext cx="1948229" cy="14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для презентации 21 августа-1\Пилигрим\русалоч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769" y="3573016"/>
            <a:ext cx="1360883" cy="151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для презентации 21 августа-1\Пилигрим\мумий тролль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932" y="1556791"/>
            <a:ext cx="1654555" cy="195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009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5" b="87785"/>
          <a:stretch/>
        </p:blipFill>
        <p:spPr bwMode="auto">
          <a:xfrm>
            <a:off x="0" y="-99391"/>
            <a:ext cx="9148936" cy="82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85215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5400" y="908720"/>
            <a:ext cx="6552728" cy="47705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500" b="1" dirty="0" err="1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Молодежный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 драматический театр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16106"/>
            <a:ext cx="9148936" cy="720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8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 descr="C:\Users\ПЕТРО\Desktop\architecture-22564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4" b="65050"/>
          <a:stretch/>
        </p:blipFill>
        <p:spPr bwMode="auto">
          <a:xfrm>
            <a:off x="0" y="6616700"/>
            <a:ext cx="9148936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>
            <a:endCxn id="4" idx="1"/>
          </p:cNvCxnSpPr>
          <p:nvPr/>
        </p:nvCxnSpPr>
        <p:spPr>
          <a:xfrm>
            <a:off x="0" y="1147247"/>
            <a:ext cx="236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41636" y="1499348"/>
            <a:ext cx="51545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10000"/>
            </a:pPr>
            <a:r>
              <a:rPr lang="ru-RU" sz="2000" dirty="0" smtClean="0"/>
              <a:t>27 марта 2018г. театр отмечает 25 лет с момента основания. В феврале МДТ открывает малую сцену, где будут проходить репетиции и экспериментальные постановки.</a:t>
            </a:r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/>
              <a:t>Спектакль «Мужчина, который вяжет». Надежда Щербакова. Один день в одном действии (сентябрь</a:t>
            </a:r>
            <a:r>
              <a:rPr lang="ru-RU" sz="2000" dirty="0" smtClean="0"/>
              <a:t>)</a:t>
            </a:r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 smtClean="0"/>
              <a:t>Спектакль «Два </a:t>
            </a:r>
            <a:r>
              <a:rPr lang="ru-RU" sz="2000" dirty="0" err="1" smtClean="0"/>
              <a:t>клена</a:t>
            </a:r>
            <a:r>
              <a:rPr lang="ru-RU" sz="2000" dirty="0" smtClean="0"/>
              <a:t>». Евгений Шварц. </a:t>
            </a:r>
            <a:r>
              <a:rPr lang="ru-RU" sz="2000" dirty="0"/>
              <a:t>Р</a:t>
            </a:r>
            <a:r>
              <a:rPr lang="ru-RU" sz="2000" dirty="0" smtClean="0"/>
              <a:t>усская </a:t>
            </a:r>
            <a:r>
              <a:rPr lang="ru-RU" sz="2000" dirty="0"/>
              <a:t>народная </a:t>
            </a:r>
            <a:r>
              <a:rPr lang="ru-RU" sz="2000" dirty="0" smtClean="0"/>
              <a:t>сказка (октябрь)</a:t>
            </a: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ru-RU" sz="2000" dirty="0" smtClean="0"/>
              <a:t>Спектакль «Нюра Чапай». Николай Коляда. Русская народная галлюцинация </a:t>
            </a:r>
            <a:r>
              <a:rPr lang="ru-RU" sz="2000" dirty="0"/>
              <a:t>в 2-х актах и с одной </a:t>
            </a:r>
            <a:r>
              <a:rPr lang="ru-RU" sz="2000" dirty="0" smtClean="0"/>
              <a:t>коллекцией (ноябрь)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04448" y="6021288"/>
            <a:ext cx="279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9</a:t>
            </a:r>
          </a:p>
        </p:txBody>
      </p:sp>
      <p:pic>
        <p:nvPicPr>
          <p:cNvPr id="2050" name="Picture 2" descr="C:\Users\user\Desktop\для презентации 21 августа-1\МДТ\lP27sxp2P6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164" y="1628800"/>
            <a:ext cx="2827064" cy="424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07728" y="2936764"/>
            <a:ext cx="4158232" cy="47705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Яркие события сезона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831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1963</TotalTime>
  <Words>661</Words>
  <Application>Microsoft Office PowerPoint</Application>
  <PresentationFormat>Экран (4:3)</PresentationFormat>
  <Paragraphs>141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ПЕТРО</dc:creator>
  <cp:lastModifiedBy>user</cp:lastModifiedBy>
  <cp:revision>42</cp:revision>
  <cp:lastPrinted>2017-08-25T04:27:49Z</cp:lastPrinted>
  <dcterms:created xsi:type="dcterms:W3CDTF">2017-06-15T12:04:32Z</dcterms:created>
  <dcterms:modified xsi:type="dcterms:W3CDTF">2017-08-25T11:53:38Z</dcterms:modified>
</cp:coreProperties>
</file>