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21090-C4C3-CD1F-806E-4242A9EB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51279E-3578-1AA4-BB35-44CF39DA3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38047-227B-4427-AC5B-6451E9C7137D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4B195A-C603-5B06-02C0-056FD9A6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31CE5F-AD91-ABF9-6A7B-E0EE20BE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5D4F-B82A-4B7E-9AEE-F65100805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0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BE3F0-A60E-F983-E1DE-6CE5FB7F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DDD333-7DFE-658A-68AB-4D34AC71B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756C1C-FE27-DE30-B632-0DCC49211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38047-227B-4427-AC5B-6451E9C7137D}" type="datetimeFigureOut">
              <a:rPr lang="ru-RU" smtClean="0"/>
              <a:t>28.07.2023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FE9412-71B2-6B2E-DB2C-695385A04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568EF-E4EB-BA3D-9D99-D240142F5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5D4F-B82A-4B7E-9AEE-F65100805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4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25FA8C7-933A-BAF0-7413-F26CD3DF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D2696D-48FC-7EAC-BA4D-D5E28FA63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7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494C6F-A057-D6AD-7328-A2D603A2C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Схемы движения маршрутов водного транспорта</a:t>
            </a:r>
            <a:endParaRPr lang="ru-RU" sz="24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02533-0909-356C-77D4-52E5CAF569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6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9BE3FB2-F6A1-2274-C959-A79D9F94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Средства индивидуальной мобильности</a:t>
            </a:r>
            <a:endParaRPr lang="ru-RU" sz="24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6FDB37-DC97-A63A-1980-6540F0930E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3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BD48AFD-C4B4-E403-3AF7-ACC048185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A71865-9289-20A9-F954-C5BC59C51C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5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43153EA-8AFF-2DA4-2793-D81D97A2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DD9A1B-8F8B-824B-D74D-B125BC628E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25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B657AB8-2B12-975C-F216-3C190CC6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E88DD-F4B1-AB56-2760-95289A7F92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7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4B26A6A-D5E1-C1EB-64BC-868FE3BE9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33A3D1-D2E1-9011-BCB6-07948BE001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5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20F441C-CC28-3A1F-00F5-B5CE52AC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7677CD-D39C-D5BA-2C56-7DB7A93D41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96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46349DC-253A-67A2-E61F-E42CFC32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CB9764-FDC9-F8BC-CB7B-F7CF2F02F9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60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3635913-6CC9-F4A4-A1F2-27E14C43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A462D6-9320-C4A0-72D0-0E8842F36C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85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9991CFA-BA5C-AF8B-AB6F-26804EB2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AE5D4-8213-0792-A16A-55CF76CBAD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75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1C4B266-C762-0F56-EC39-5BFA2C82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532E3B-AC55-0086-8987-FDB77B096E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34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CD31017-A9A0-CD2F-FB7E-26411BB4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7A1E6-95DB-8076-A62D-8832E240DC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3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CF9F7C0-FEA8-0B4B-B20F-39BF30FA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2C61B-E1D0-717D-AB19-23618801F6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92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35C8781-FE0F-53A5-76C7-604A9A54A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DE80F9-2AA3-4A2E-BBFD-E833567CC1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4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908393B-8DF0-97CF-AF91-C1FF27E1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89E9F9-9738-7C03-D09B-577359AF4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5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12414AA-8624-BA58-572E-5E7429F0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0E7E86-566E-DDFA-BB3B-2D7A012A16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81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2F67C70-EBB7-40B2-B734-BA02AC245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AA1DAD-50ED-D64A-C882-2AF6058BBD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2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DEAF458-668F-4678-EC1B-43E6A9CD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57AD1F-169A-D8D9-9EA6-4481D191A6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63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885EA29-0999-A01D-9BB2-95B29880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2FA4AF-1274-B57C-5D37-253876D0DF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39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90C5F68-26ED-2054-A5CD-78DB66E45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911183-452E-2F47-7B20-FA74EECCD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87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AB15AFF-9DCE-EBD9-2933-68CF10CF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73ECDF-59EC-1AF6-0765-B0B9ADAD01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9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6B433C3-C2B4-DE91-01DD-F5EF42A3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DFFD18-70E9-D0F0-A67D-526E8147AD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84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E1C046C-5D67-BCDC-F9A8-E663AE76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541638-2036-C275-A3EA-E518E2C0C3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94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C0BC6E5-4309-BE6B-55D5-2DC422B4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05218-4198-56A4-B4C5-679008FB65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3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0956601-C564-79F4-E6C9-F22A5A23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1324A7-4FC6-5075-2349-7CB0E0FCC5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05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CD79DF6-C02A-4726-71B5-06315461F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D73020-EDBE-7ED4-1B5A-75F5B86DF3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0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4D03F71-771B-D805-0CD0-68D2BCC0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BCC4AB-7B67-AC13-8683-6F9F28D47F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72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B77C0F6-F79D-9A7F-7DCE-B419DECB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55F43B-1398-D659-11CE-82CFEC87A2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4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DECFB06-6AE7-62CC-E037-F9EAF645F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81CB0F-340F-0834-7094-025A1E7B34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5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FC5E15F-9117-45BC-44B5-FCFFE683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8CDF2-1BBE-FEE9-BA38-927BD5AF88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14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7847B27-4399-8780-F818-FBDC6779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AE61F9-0779-E8B9-00F1-08FF256A6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06784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F128114-2729-E393-4F45-8447E9DD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47F68-828D-4FEF-D016-06C646A697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414D636-2DBB-085F-F7DB-799B7BEB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C26A-3C31-D13F-1DD3-4FDB9B23A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8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8213069-DD95-265B-CD09-488E3DC8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Обновление подвижного состава </a:t>
            </a:r>
            <a:b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с </a:t>
            </a:r>
            <a:r>
              <a:rPr lang="ru-RU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по </a:t>
            </a:r>
            <a:r>
              <a:rPr lang="ru-RU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гг.</a:t>
            </a:r>
            <a:endParaRPr lang="ru-RU" sz="24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29648A-E946-9653-106A-56B78E4F13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04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D912D9D-55F9-5310-1A89-504A8909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Экологически чистый транспорт</a:t>
            </a:r>
            <a:endParaRPr lang="ru-RU" sz="24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0D3C57-D62E-C001-DC30-EA7D30749C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98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120AF05-060D-B724-8940-46D1C89A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444567-7F5C-20A1-AE91-D9A7C6B6F1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58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B4BCC4D-1469-D53C-671C-C274BDF1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Организация скоростного сообщения электропоездом «Ласточка»</a:t>
            </a:r>
            <a:endParaRPr lang="ru-RU" sz="24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EFA48F-0AEB-A829-DB8B-DCFD5E7E6D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40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D6922EB-8026-D168-05FF-4F12F7BB5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ТПУ «Южное»</a:t>
            </a:r>
            <a:endParaRPr lang="ru-RU" sz="24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36A891-A697-54DF-6736-C356A3F91B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12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Экран (4:3)</PresentationFormat>
  <Paragraphs>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Обновление подвижного состава  с 2016 по 2022 гг.</vt:lpstr>
      <vt:lpstr>Экологически чистый транспорт</vt:lpstr>
      <vt:lpstr>Презентация PowerPoint</vt:lpstr>
      <vt:lpstr> Организация скоростного сообщения электропоездом «Ласточка»</vt:lpstr>
      <vt:lpstr>ТПУ «Южное»</vt:lpstr>
      <vt:lpstr>Схемы движения маршрутов водного транспорта</vt:lpstr>
      <vt:lpstr>Средства индивидуальной мобильности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Константинович Дмитрий Александрович</dc:creator>
  <cp:lastModifiedBy>Константинович Дмитрий Александрович</cp:lastModifiedBy>
  <cp:revision>1</cp:revision>
  <dcterms:created xsi:type="dcterms:W3CDTF">2023-07-28T05:47:13Z</dcterms:created>
  <dcterms:modified xsi:type="dcterms:W3CDTF">2023-07-28T05:47:13Z</dcterms:modified>
</cp:coreProperties>
</file>