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74514-82BE-AD78-9131-93119E44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98716-A84E-2EBA-2ABA-8151CB92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ACA8-E50A-43DA-B4D9-4FDF9659B3C4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2C2140-B2AA-AB31-9ABA-CB8A1E9E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B323B6-A4D9-32A6-F96C-B0397326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5DBA-21D1-4754-8E3C-2A872652D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C2D29-3F37-1E13-EABC-C64742F7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0D9CE-3B9D-A4FB-746F-6BC0647E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BE3E5-CD29-EAA1-BE09-F483671BC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ACA8-E50A-43DA-B4D9-4FDF9659B3C4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D6CF8-297E-EA71-977A-046D15424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21F8B-10B7-6012-38ED-1793DAA62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5DBA-21D1-4754-8E3C-2A872652D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3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BAA29D-B506-BD12-AFA7-EBCA5FC9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05A55F-2CEC-AA08-1E41-E1F3D5166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0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F46188-D401-F2E1-704D-4EC6906C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86F95-1E0E-A22D-7607-98E84E60F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23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6243DAD-A090-0C84-E53E-70BC09CD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03F93-8CC9-1842-8BF7-6C444D2F4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707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8D3438-0519-D274-91CA-D078A2B5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6F2219-5369-97E2-9885-39DDAAA9D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360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BFEF86-6CA0-EEC0-31DC-F06E80D5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D169B8-FCE7-A8C1-3FDE-C4E90FB28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439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9D2846-1620-D261-0718-43614B57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F960D0-5EBD-1F4A-67FE-D36E7BDB1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36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528000-EDBD-3C13-9344-E560593A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06E95-1BA5-C6B4-F157-3927167F0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10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50679A-153C-9D51-3A16-47D5B985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F4E037-573A-EBCB-1AFF-C4F5102EA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0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Константинович Дмитрий Александрович</dc:creator>
  <cp:lastModifiedBy>Константинович Дмитрий Александрович</cp:lastModifiedBy>
  <cp:revision>1</cp:revision>
  <dcterms:created xsi:type="dcterms:W3CDTF">2023-07-28T05:49:51Z</dcterms:created>
  <dcterms:modified xsi:type="dcterms:W3CDTF">2023-07-28T05:49:51Z</dcterms:modified>
</cp:coreProperties>
</file>