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Override17.xml" ContentType="application/vnd.openxmlformats-officedocument.themeOverr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Override13.xml" ContentType="application/vnd.openxmlformats-officedocument.themeOverr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Override20.xml" ContentType="application/vnd.openxmlformats-officedocument.themeOverride+xml"/>
  <Override PartName="/ppt/slideLayouts/slideLayout118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Override18.xml" ContentType="application/vnd.openxmlformats-officedocument.themeOverr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Override14.xml" ContentType="application/vnd.openxmlformats-officedocument.themeOverr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Override22.xml" ContentType="application/vnd.openxmlformats-officedocument.themeOverr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slideLayouts/slideLayout49.xml" ContentType="application/vnd.openxmlformats-officedocument.presentationml.slideLayout+xml"/>
  <Override PartName="/ppt/theme/themeOverride11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Override16.xml" ContentType="application/vnd.openxmlformats-officedocument.themeOverride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theme/themeOverride9.xml" ContentType="application/vnd.openxmlformats-officedocument.themeOverr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966" r:id="rId10"/>
    <p:sldMasterId id="2147483978" r:id="rId11"/>
  </p:sldMasterIdLst>
  <p:sldIdLst>
    <p:sldId id="256" r:id="rId12"/>
    <p:sldId id="265" r:id="rId13"/>
    <p:sldId id="257" r:id="rId14"/>
    <p:sldId id="258" r:id="rId15"/>
    <p:sldId id="263" r:id="rId16"/>
    <p:sldId id="262" r:id="rId17"/>
    <p:sldId id="261" r:id="rId18"/>
    <p:sldId id="260" r:id="rId19"/>
    <p:sldId id="264" r:id="rId20"/>
    <p:sldId id="276" r:id="rId21"/>
    <p:sldId id="269" r:id="rId22"/>
    <p:sldId id="266" r:id="rId23"/>
    <p:sldId id="273" r:id="rId24"/>
    <p:sldId id="272" r:id="rId25"/>
    <p:sldId id="271" r:id="rId26"/>
    <p:sldId id="274" r:id="rId27"/>
    <p:sldId id="27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>
        <p:scale>
          <a:sx n="70" d="100"/>
          <a:sy n="70" d="100"/>
        </p:scale>
        <p:origin x="-1164" y="-8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2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698BE-39FE-4F44-A34B-476B7FCE135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C1C76-4801-4477-9755-F7880E3E4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8742-9C09-4EE2-8DA1-0918AE487BD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1F1F-7196-4657-8340-170E28692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5349152E-96DF-4B36-987E-89F84C5A48E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E7D85F9-CE8F-4100-B3E4-6F12BBD69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83619-2D7C-40AC-B3DA-FDB27B16590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36BF-0E62-4D57-B32D-BD707D876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11CF50B-D61D-42A3-8B71-084A357A274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6B53246E-922C-4006-9676-FBD60E173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0627E-3711-4BDC-B736-45C5FEADFD0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EE115-BAE3-4611-AE14-3094249B6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D718D-E3DE-414E-9166-30D0F5753A5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D9301-8F28-44B2-9EF2-C6D82E0CB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E9E6-3AFC-48A3-A808-2CDF7791883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960E0-58FF-4FAA-880E-04E5EECA0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1D660-1D0E-4FE6-9238-3850F9F29D4B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99E79-4996-4002-A809-9194FB6AF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5517B-C6DE-4E45-A301-D8F9773CFAB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0C52-9AAD-4DBC-BDB7-D114E1F0D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1F4CF-22AF-4A5E-A417-00101BBF655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504E-B596-4C34-AB0D-B24711E9C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5BE5F-589A-48E4-A13C-2A9E5493D13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E39B-9A84-4B29-8605-9AA40F48F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9BDE-6141-4059-9553-7A6EF82F2CA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3A0EA-51E8-4CD3-BAFF-E71986F05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8D12-0C32-46AC-A5F2-50A5DC46745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7A63B-C7D7-496C-9F14-E56B0E429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DD0796F-4ED9-4C7C-8A07-E175FD599BA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68ECE1D-D627-4507-B145-5189B03FF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1E14-ACE1-4A4D-B69C-D098AE6A772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E6F9F-65A9-4C72-B2B0-396E37EBA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4E6B1758-D9F7-4686-A478-CBC91320B6C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C394D28-8AEF-4991-9A75-889982262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1B98-643A-48E8-B693-FE1CC7B7F97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D2C7-0AE0-4169-8285-7B8753F96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4A11B-B040-47AE-999A-49FC98AD26F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173C3-8BAF-46BA-AE08-9F91DBFC6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A521-42EB-4A61-9ECC-C0914B4F02C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9DE9A-D6C1-4375-AAEA-5DFC2B4BE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34B-8E94-4F05-8B15-0943266F1E9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C25F-2446-433F-A03F-500960DF5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D1381-FCC4-4C4E-8660-8838F97A54D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01EC8-F97D-4A16-ADE7-C70550DF2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D8A0-FF20-496B-85A4-11DF41A886E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7D05-4F44-412D-8AEE-8D3943A70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26DFB24-EFE1-434F-ADCE-A20DB86AFED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FE09B91-0044-4974-A534-E287A39ED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AA666-C352-4CD9-BB8F-8F67DEDB33F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39F58-B020-4958-9483-C9450D1FB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33954-84C1-4330-96B2-63B627FEB9B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A46F2-3E3F-4622-A4C8-780ADE116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D2B4-DD31-4207-9F41-4DDC4683198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3C2AD-42A5-43CD-8290-11CE9244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8124DBF-6D55-41FB-9A16-8E3FEE23DD1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15B7E2E-5E75-41A4-828D-8880CEBFB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7925B-0E6D-4B13-869F-C40E2A60A93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5A245-7649-44DB-A896-E99C661CF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AD1B-D49A-4D52-AD22-133A1DE7068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5191-6D9F-453A-B58A-5EF09D8C1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D0B5-CF0E-41EF-856C-918F1530ECE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EDD5-6FFA-4860-83EA-130195B1A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8060-2628-4959-9B6C-29D959578CE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4291-1DF6-4FD3-B9FC-45B02393F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A37C7-CE9A-4BC3-ADC3-E427F16A037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D45D-D56F-41FC-B558-AB566A7D5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ECD2B-B19F-4BEE-9AE8-835529E08FD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58DBF-69F1-4FE2-8EE4-9410CCA12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81B85-90A4-4A27-8797-A95233E3704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F0BF1-A163-4087-B5B3-580CC9844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14D4-D132-40BB-BD10-D097E588DA4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D20B-6438-4794-8F51-D3A6D4CF6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7CF54-9B13-440D-B953-C93A0EF9E21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5807-4737-413C-89B3-C8341F010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B3DDFAC-5AB5-4CF8-9CC2-F2264E96FC2B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2111A84-78BD-4C2D-8F84-0D58376B2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AD6B3-D370-48DB-8764-8457C285A43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F2DA3-646C-49BF-9FDA-F34680635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5C5FDF2E-D314-4803-9A3C-6C5B12AE11D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EBD7C2F-D60A-44B3-9364-8353EDCBE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C0049-0E8C-48CE-A5F1-0CACC72A331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A416F-91F9-4D81-9901-3CF661731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C098D-6D82-47B0-92C3-A960B09970E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9E017-EC68-4D07-B18A-C03829373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7690-6021-4F97-A156-56C7C5B0041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AACA8-416D-4FDD-AF8F-D7F515479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4CA7-5EB9-4AFB-8B98-FB8A7DFE8E7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00C56-B6E4-4E1C-8A5E-28A1E7880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DB83-AA58-430D-8285-872E07B2A8F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33B70-F855-4E36-A5B4-FD57A22F6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6DC36-4FEE-40C7-8813-E596587B6EBB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04B26-7E85-4F17-82CD-5D8D73C83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55343-EBBB-484F-9B96-E70FA70BC16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7EA8F-90B9-4EE1-AE16-C9133FC47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11E7A-9C12-4FA7-A28B-E38F191EA42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93F84-4897-4238-A495-E62BAA61B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08B45-0848-4067-8AE1-DFE368D3547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A78CC-6BA2-4B09-9B65-78D4B7CC2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015A8B7-F2D7-40D3-8407-4B89DA4D97A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E571BA7-6D83-4EE0-96F4-700A8A911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D6B21-E75B-438A-A7C5-B5EF2BE7878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E155B-C326-4BFF-A1EB-3061381F2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743772E-439F-443A-8404-0C82F31CEB2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1C3FBB8B-096F-4609-B412-0F69CE1B4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43AEE-5417-40F9-9BD0-D625B4B2020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A023-81E5-47AB-B6E2-24CEF30CE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6EE80-96E3-4891-A013-2FBCFF9D342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C990-FEB8-4959-90F1-1760A22E9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46C2B-B175-4317-9193-D5161F10A1F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0111A-D665-4E33-9D96-186435B2F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036A-2E7B-4C6E-BD8C-84DC62C0FD2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2866-97D2-410E-B0E3-565BA7439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1E4E-961C-4E1D-9E00-8F0D864D937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2E38F-864A-48BE-B743-8E4E9EE5A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FF22-5B87-48E6-AB71-F5C7F9329FD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FBF3-D6A7-4590-AC7F-DDFFBC6E0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2881-C723-446F-A49A-3E7B947D68A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35002-F4F8-4E8B-945E-36276543B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7762-5B0A-4EAA-9F46-8DFC451F4C6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11C-F85B-4D07-8E63-5FE3E78AC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60F4B-16DF-43D5-AB55-A2832C7F8B1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E16F-3227-4D51-B44A-44459E278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7619704B-7351-4FA3-BABC-E31B0C70687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614C34C6-665F-4BF7-8AA9-52CF09440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029FE-3BEA-4279-B990-991E3D20A68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6D9D-A7AA-4DD4-A84C-207930562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36A7B43-E674-4DE7-95BB-5140C957F10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9456D8F4-232D-49B2-B614-7B589C3C5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B67E-D670-4416-8493-EC041F83A9C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C4AD4-B492-4644-9EEA-09A22FE13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BE1D-7EC3-4889-94ED-D483231B3E9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D761-38E7-441B-A21A-371E7C3DF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7A10E-D3EB-4593-85F7-257A0E0C52E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DBF6-A758-42AF-B90B-93C603D60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E5DB5-18CF-4D52-91B8-BC54BA9EE2E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A2672-7453-47BB-9117-1116B841A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7097-77C7-47F8-992E-B7E03C908BF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C680-A4D1-4D2B-95D3-929247396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8B565-92B1-4DD7-90CA-0C4F8E97EC5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8D8C2-3065-474E-8CFD-C743ABFC8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ACE4A-CE07-470D-9F5C-CD99D24C2C6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08B4-3953-47B8-BD10-654123048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383A-9982-454D-9523-AFF4A831335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63BFA-61EA-437D-AD94-7B15AD7D8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31E71-A233-455E-8A94-CF1844AA51D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1822-8CEA-4581-90B7-5C830847C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2DA7F2E6-A29A-4665-8509-AC9500BAC88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1A46477-AB9D-4A35-9D3C-BFD7DA8791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E6E52-98EE-4672-B5C0-F0BF9F5DF2B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7529-2E95-4BDB-B11B-695EB86D4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CB59F83-9342-4117-BDFF-9207633C2FC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B1DE9A0C-5D9D-41EA-9DF3-2F469E4B8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BA285-B87B-4902-8E71-CA83D169394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DF76E-90AA-4276-8BDC-B528F9F9D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A11F-3722-454F-8789-53AC63D3F12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CA94D-4E81-4D44-BBF2-4C26BD2DD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25DAD-B984-473C-8D2D-634135A4AC5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599E-4B44-4AD4-B5B9-6387F5558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461B-46A7-473B-8810-D0058B97277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A34E-1C90-4025-A13F-3904EF75C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A122-D6B8-4AF2-8A2C-3BF456C6BE8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B0A6-0727-4421-B551-069D4D043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F613-42CE-4345-8A82-56812FFCDE5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A662F-6858-4B50-9D74-6400E46AE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0D776-CAA7-4C55-ABCB-D8A10458A68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D130F-4C1F-4C72-9BC2-C5C22D498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2633-D063-4748-A182-DCB6A05EDF2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A299-77E8-4F60-AC37-4D2B8D602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15934-2F0F-4333-A822-8C765A00D6C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EF489-6031-47F6-8D93-8258F1BD9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51E97B7-6481-4E2D-B3FB-4BCECE233BB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4C5058BF-5923-418F-AC6E-6282A54D3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7CC0E-9C40-4102-9E29-06F1DF4A7E0B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2EBBC-F73F-485C-8EC2-189AABFD3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ADEE788B-7474-43B8-8460-515E3300CAE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467878A-B0CC-45A6-B036-D9AFCB478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BA6BD-748D-487B-ADE3-02233EE0F67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8AC9F-DC76-46F0-824D-04EB8755A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535EF-104D-4993-BEFE-B74BD030BD4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400A8-AB83-406D-8453-C6EDE939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C9E1-D83D-4A86-870A-A766F626342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84E3C-F76E-45D9-BB94-04D0CAE12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EDA67-3808-45B6-BE73-5006F099700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33128-0A79-46D4-AAE6-73C33886F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8F26D-4566-482E-8585-CB9AADA3583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498B-F984-4955-9BB1-BB734CCD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223AC-109C-496F-A727-35C53C26748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95A0-AE0D-411D-AB7B-29BA48AAB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DD4D-0251-4AED-8286-22478D15A57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3F03B-F9D9-4C83-963D-EC4FC04D5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8292C-8C84-437E-BA9A-B64D61D160A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D88F1-23F7-4B96-B591-D42AC920E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6942E-729B-454E-B291-2F37900AD2A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69CF-4EB5-440E-B225-0898D4B27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4EED98DD-A2A2-4545-A995-8234F95FB7D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EA73891-2814-4EC0-8090-209316295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ECE30-0A7A-489F-B020-50DA5DD0EDC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4696-76C8-43A3-815C-B35309E3C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88E7-EE0C-4FCA-AF53-8A7F455C4DB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478B-48F5-46E3-94F5-B9852BDA8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F39B920-C27E-4A54-84D3-A11FD66369E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8D5546AB-2FA0-485D-8D82-D7DBCB280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C17-1F25-444B-BDF8-23A9D213281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C71E-B45B-4229-BF57-B5BEE6A6D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A0BD6-3283-409F-B368-1B7666A0B83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6240-52B0-4D9A-8F81-DA000F74A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BEDD-CE9E-4D55-8F63-E1EF27A5742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9046-1708-4F92-9BE7-C90C2F3AC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95E02-9489-474E-8405-1D3FF67BDE4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ECA1-D057-4ADA-A494-3FACF5FD6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76A35-607B-48D6-B6E4-BF2BF2E5387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7A45-D1A3-48DE-94CD-DD082E2B5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D132-4201-494D-BA8B-C2C831E40F4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ADF82-87FA-44CA-846B-43654CF74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16801-CA07-4C40-913A-30C2DA07DA3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DFC7D-055E-4A9F-9FCA-7D9F11639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4A604-40DA-41BA-AE23-22B39498EE8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AB7E2-425F-40F0-9DDE-00FE81DCA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4262B98-58E1-41EE-AA93-D1A4C010699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E20808D-5EFB-4FA1-BD2D-7E055117E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DE6F7-BD42-40C4-8411-E6A3EA3618B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233EB-E24D-446E-AC1E-3200CE1D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1DAC-8557-4351-AC44-C00B3575738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E7E2F-F856-47C7-8B3C-735313A50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7883768-909B-4568-A0B9-AE0AFA5EBB0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2169D93B-E658-4F24-A97B-E8A8AD7A7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622AC-F4AD-489E-A7EE-60F38D12C40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1DB42-61E2-4CA1-A391-5668975AF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B625B-9ED9-4F75-B836-FAEA18FD299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46EB-8585-4A12-B97E-B820EFE11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934B-1F3B-44A4-B4DD-2DD981A4597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941AB-86D4-400E-B6F2-C597F2D5E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1E5DD-C405-468C-8BB6-A4A3D6EF858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8243-D6B5-44C4-8DFA-4F8C56892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FC68-BE73-4A25-919D-AFA631FD4970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177E6-4B5F-4D6A-89A4-EB139AEAC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2129-1101-4388-B751-A2600D63073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48924-AA88-46C0-A2EA-C5B4E04E8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1EFE-9FBC-4A3D-AFCF-AF5A01876BFD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C2F1-E97E-4B23-8C02-611C9BF37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6732-4CD3-4119-A026-C0E27AE79A6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350BF-8F0C-4C9F-8802-5ABFCB73D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0FC171-7041-4311-81EB-07FA54E45F1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775144-26BF-48B7-A013-366ABEFFA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7" r:id="rId1"/>
    <p:sldLayoutId id="2147484639" r:id="rId2"/>
    <p:sldLayoutId id="2147484728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729" r:id="rId9"/>
    <p:sldLayoutId id="2147484645" r:id="rId10"/>
    <p:sldLayoutId id="21474846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890BFE-647E-48D6-9AC5-E1B032ECD24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DAAA08-8E5B-4990-A654-E5A32F940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4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11" r:id="rId2"/>
    <p:sldLayoutId id="2147484755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5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26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126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B40878-81C7-429A-995E-859F6F06698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A248B-763D-4DA0-A0FA-C79A96729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127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19" r:id="rId2"/>
    <p:sldLayoutId id="2147484758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59" r:id="rId9"/>
    <p:sldLayoutId id="2147484725" r:id="rId10"/>
    <p:sldLayoutId id="21474847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5800DE-AFB5-4FB2-8AB9-EE51832364F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4918B7-D788-48BB-83CF-F427DE133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647" r:id="rId2"/>
    <p:sldLayoutId id="2147484731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732" r:id="rId9"/>
    <p:sldLayoutId id="2147484653" r:id="rId10"/>
    <p:sldLayoutId id="21474846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3A3530-BFFF-4971-97ED-80DBA5BDDB3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D8B175-1584-45B5-AD7E-B10293710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655" r:id="rId2"/>
    <p:sldLayoutId id="2147484734" r:id="rId3"/>
    <p:sldLayoutId id="2147484656" r:id="rId4"/>
    <p:sldLayoutId id="2147484657" r:id="rId5"/>
    <p:sldLayoutId id="2147484658" r:id="rId6"/>
    <p:sldLayoutId id="2147484659" r:id="rId7"/>
    <p:sldLayoutId id="2147484660" r:id="rId8"/>
    <p:sldLayoutId id="2147484735" r:id="rId9"/>
    <p:sldLayoutId id="2147484661" r:id="rId10"/>
    <p:sldLayoutId id="2147484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40905A-2290-4EF0-B9F4-1598C9F98725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132BBA-F7FA-4B0A-A6F4-874B64AB9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663" r:id="rId2"/>
    <p:sldLayoutId id="2147484737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738" r:id="rId9"/>
    <p:sldLayoutId id="2147484669" r:id="rId10"/>
    <p:sldLayoutId id="2147484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512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94CD9-4497-40F9-BEF6-2FECE5B212A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4A686A-7806-495C-B7CF-DA49A7BA2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512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671" r:id="rId2"/>
    <p:sldLayoutId id="2147484740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741" r:id="rId9"/>
    <p:sldLayoutId id="2147484677" r:id="rId10"/>
    <p:sldLayoutId id="21474846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61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4073EB-9AD3-4C6F-ACA0-ABF419918A82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9FF3F-D704-453B-A424-A6444A79A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1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679" r:id="rId2"/>
    <p:sldLayoutId id="2147484743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744" r:id="rId9"/>
    <p:sldLayoutId id="2147484685" r:id="rId10"/>
    <p:sldLayoutId id="21474846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717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CDD456-1EA9-4192-A030-E11B3FAEB2A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F74A46-490B-48E9-BF16-8975223B1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17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687" r:id="rId2"/>
    <p:sldLayoutId id="2147484746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747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19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EB645F-21AC-4227-952F-5808CC10628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20C0FC-F67D-4828-9743-458F0E4A7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820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695" r:id="rId2"/>
    <p:sldLayoutId id="2147484749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50" r:id="rId9"/>
    <p:sldLayoutId id="2147484701" r:id="rId10"/>
    <p:sldLayoutId id="21474847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922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922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C0045-3CB6-464E-88C8-43332424E5A9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5AFC71-FF7A-4AD3-AC5B-4A1473189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922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03" r:id="rId2"/>
    <p:sldLayoutId id="2147484752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53" r:id="rId9"/>
    <p:sldLayoutId id="2147484709" r:id="rId10"/>
    <p:sldLayoutId id="21474847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0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46084" name="Picture 6" descr="C:\Users\user\Desktop\Основные Проекты\Аллея Славы\Церемония открытия\2 вариант\Пресс-волл 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2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55298" name="Picture 2" descr="C:\Users\user\Desktop\29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612" y="0"/>
            <a:ext cx="9233753" cy="6296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C:\Users\user\Desktop\aTxwE_4sQ2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792" y="4738433"/>
            <a:ext cx="4371210" cy="211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C:\Users\user\Desktop\292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30516"/>
            <a:ext cx="4910184" cy="3127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48132" name="Picture 4" descr="C:\Users\user\Desktop\29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927"/>
            <a:ext cx="9201291" cy="6851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208" y="19275"/>
            <a:ext cx="9133334" cy="67342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именного сертификата</a:t>
            </a:r>
            <a:endParaRPr lang="ru-RU" sz="40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13" y="4652963"/>
            <a:ext cx="9144000" cy="2060575"/>
          </a:xfrm>
        </p:spPr>
        <p:txBody>
          <a:bodyPr/>
          <a:lstStyle/>
          <a:p>
            <a:pPr marR="0" algn="ctr"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Николко Евгений 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</a:t>
            </a: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СССР по спортивной гимнастике</a:t>
            </a:r>
          </a:p>
          <a:p>
            <a:pPr marR="0" algn="l" eaLnBrk="1" hangingPunct="1">
              <a:defRPr/>
            </a:pPr>
            <a:endParaRPr lang="ru-RU" alt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9" name="Picture 5" descr="C:\Users\user\Desktop\2FLCR8gJHk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5" y="908720"/>
            <a:ext cx="9133335" cy="3593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584" y="128457"/>
            <a:ext cx="8021095" cy="564239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именного сертификата</a:t>
            </a:r>
          </a:p>
        </p:txBody>
      </p:sp>
      <p:sp>
        <p:nvSpPr>
          <p:cNvPr id="583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525"/>
            <a:ext cx="9115425" cy="1752600"/>
          </a:xfrm>
        </p:spPr>
        <p:txBody>
          <a:bodyPr/>
          <a:lstStyle/>
          <a:p>
            <a:pPr marR="0" algn="ctr" eaLnBrk="1" hangingPunct="1">
              <a:defRPr/>
            </a:pPr>
            <a:r>
              <a:rPr lang="ru-RU" alt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Гройсман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Александрович  </a:t>
            </a:r>
          </a:p>
          <a:p>
            <a:pPr marR="0" algn="ctr"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тренер РСФСР и СССР </a:t>
            </a:r>
          </a:p>
          <a:p>
            <a:pPr marR="0" algn="ctr" eaLnBrk="1" hangingPunct="1">
              <a:defRPr/>
            </a:pP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спортивной акробатике</a:t>
            </a: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eaLnBrk="1" hangingPunct="1">
              <a:defRPr/>
            </a:pPr>
            <a:endParaRPr lang="ru-RU" altLang="ru-RU" dirty="0" smtClean="0"/>
          </a:p>
        </p:txBody>
      </p:sp>
      <p:pic>
        <p:nvPicPr>
          <p:cNvPr id="58373" name="Picture 5" descr="C:\Users\user\Desktop\1mX4HIDrCQ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9" y="775189"/>
            <a:ext cx="9077677" cy="387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4" y="9003"/>
            <a:ext cx="9144000" cy="635496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именного сертификата</a:t>
            </a:r>
          </a:p>
        </p:txBody>
      </p:sp>
      <p:sp>
        <p:nvSpPr>
          <p:cNvPr id="593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475163"/>
            <a:ext cx="9144000" cy="1752600"/>
          </a:xfrm>
        </p:spPr>
        <p:txBody>
          <a:bodyPr/>
          <a:lstStyle/>
          <a:p>
            <a:pPr marR="0" algn="ctr" eaLnBrk="1" hangingPunct="1">
              <a:defRPr/>
            </a:pPr>
            <a:r>
              <a:rPr lang="ru-RU" alt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Яркин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Анатолий Николаевич</a:t>
            </a:r>
          </a:p>
          <a:p>
            <a:pPr marR="0" algn="ctr"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мастер спорта СССР </a:t>
            </a:r>
            <a:endParaRPr lang="ru-RU" alt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 eaLnBrk="1" hangingPunct="1">
              <a:defRPr/>
            </a:pP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велосипедному спорту</a:t>
            </a:r>
          </a:p>
          <a:p>
            <a:pPr marR="0" eaLnBrk="1" hangingPunct="1">
              <a:defRPr/>
            </a:pPr>
            <a:endParaRPr lang="ru-RU" altLang="ru-RU" dirty="0" smtClean="0"/>
          </a:p>
        </p:txBody>
      </p:sp>
      <p:pic>
        <p:nvPicPr>
          <p:cNvPr id="59397" name="Picture 5" descr="C:\Users\user\Desktop\rhmXkMbqw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2257"/>
            <a:ext cx="9144000" cy="3604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958"/>
            <a:ext cx="9144000" cy="6587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именного сертификата</a:t>
            </a:r>
            <a:endParaRPr lang="ru-RU" sz="3600" dirty="0"/>
          </a:p>
        </p:txBody>
      </p:sp>
      <p:sp>
        <p:nvSpPr>
          <p:cNvPr id="604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3813" y="4500563"/>
            <a:ext cx="9167813" cy="1752600"/>
          </a:xfrm>
        </p:spPr>
        <p:txBody>
          <a:bodyPr/>
          <a:lstStyle/>
          <a:p>
            <a:pPr marR="0" algn="ctr" eaLnBrk="1" hangingPunct="1">
              <a:defRPr/>
            </a:pPr>
            <a:r>
              <a:rPr lang="ru-RU" alt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Близнова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Ирина Юрьевна</a:t>
            </a:r>
          </a:p>
          <a:p>
            <a:pPr marR="0" algn="ctr"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мастер спорта 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гандболу</a:t>
            </a:r>
          </a:p>
          <a:p>
            <a:pPr marR="0" eaLnBrk="1" hangingPunct="1">
              <a:defRPr/>
            </a:pPr>
            <a:endParaRPr lang="ru-RU" altLang="ru-RU" dirty="0" smtClean="0"/>
          </a:p>
        </p:txBody>
      </p:sp>
      <p:pic>
        <p:nvPicPr>
          <p:cNvPr id="60421" name="Picture 5" descr="C:\Users\user\Desktop\sOYWFQWs_Y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85" y="836712"/>
            <a:ext cx="9168562" cy="3663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293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7" y="620688"/>
            <a:ext cx="9144307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C:\Users\user\Desktop\Основные Проекты\Аллея Славы\Церемония открытия\2 вариант\Пресс-волл 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64638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229200"/>
            <a:ext cx="7851775" cy="93738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6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10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47108" name="Picture 3" descr="C:\Users\user\Desktop\Основные Проекты\Аллея Славы\Фото\Проект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3766057" cy="322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Рисунок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" y="3284984"/>
            <a:ext cx="3766057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11" name="Picture 7" descr="C:\Users\user\Desktop\tgulol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4" y="5201816"/>
            <a:ext cx="3766057" cy="1671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9944" name="Picture 8" descr="C:\Users\user\Desktop\ec50ba1ddd3a77226d91734fc2b74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717" y="0"/>
            <a:ext cx="6554933" cy="5228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2053" name="Picture 5" descr="C:\Users\user\Desktop\Основные Проекты\Аллея Славы\Фото\Проект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3017"/>
            <a:ext cx="4888096" cy="325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символ\IMG_0212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40472" cy="4680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Основные Проекты\Аллея Славы\Фото\Проект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5040472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84813"/>
            <a:ext cx="9144000" cy="1368425"/>
          </a:xfrm>
        </p:spPr>
        <p:txBody>
          <a:bodyPr/>
          <a:lstStyle/>
          <a:p>
            <a:pPr marR="0" algn="ctr" eaLnBrk="1" hangingPunct="1">
              <a:spcBef>
                <a:spcPct val="0"/>
              </a:spcBef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предусмотрены средства в размере </a:t>
            </a:r>
          </a:p>
          <a:p>
            <a:pPr marR="0" algn="ctr" eaLnBrk="1" hangingPunct="1">
              <a:spcBef>
                <a:spcPct val="0"/>
              </a:spcBef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2,0 млн. руб. на реализацию проекта </a:t>
            </a:r>
          </a:p>
          <a:p>
            <a:pPr marR="0" algn="ctr" eaLnBrk="1" hangingPunct="1">
              <a:spcBef>
                <a:spcPct val="0"/>
              </a:spcBef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 спортивной славы Тольятти».</a:t>
            </a:r>
          </a:p>
        </p:txBody>
      </p:sp>
      <p:pic>
        <p:nvPicPr>
          <p:cNvPr id="49157" name="Picture 5" descr="C:\Users\user\Desktop\Основные Проекты\Аллея Славы\Фото\Проект\11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2221"/>
            <a:ext cx="8208912" cy="5673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7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5123" name="Picture 3" descr="C:\Users\user\Desktop\Основные Проекты\Аллея Славы\Фото\Строительство\16-06-2016\DSCN03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8" y="6873"/>
            <a:ext cx="5852796" cy="407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Основные Проекты\Аллея Славы\Фото\Проект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45458"/>
            <a:ext cx="5868144" cy="3512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IMG_02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874"/>
            <a:ext cx="3451592" cy="685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6146" name="Picture 2" descr="C:\Users\user\Desktop\29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57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7170" name="Picture 2" descr="C:\Users\user\Desktop\IMG_0215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8196" name="Picture 4" descr="C:\Users\user\Desktop\Основные Проекты\Аллея Славы\Фото\Строительство\14.04.2016\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538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Основные Проекты\Аллея Славы\Фото\Строительство\7 июня 2016\image-0.02.01.aee74edf09c61181432ddce7fed672a838c392c524ce125907b62230cdc3f62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0515"/>
            <a:ext cx="5004048" cy="3577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Основные Проекты\Аллея Славы\Фото\Строительство\16-06-2016\DSCN0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26698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42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altLang="ru-RU" smtClean="0"/>
          </a:p>
        </p:txBody>
      </p:sp>
      <p:pic>
        <p:nvPicPr>
          <p:cNvPr id="9221" name="Picture 5" descr="C:\Users\user\Desktop\символ\IMG_02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3999" cy="537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Основные Проекты\Аллея Славы\символ славы Проект Стеллы\Символ спортивной славы. чертежи1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850" y="-39093"/>
            <a:ext cx="2664297" cy="1961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C:\Users\user\Desktop\Основные Проекты\Аллея Славы\символ славы Проект Стеллы\Символ спортивной славы. чертежи1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314" y="-56028"/>
            <a:ext cx="2483767" cy="357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C:\Users\user\Desktop\Основные Проекты\Аллея Славы\символ славы Проект Стеллы\Символ спортивной славы 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-56028"/>
            <a:ext cx="2376264" cy="357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9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0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77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17</vt:i4>
      </vt:variant>
    </vt:vector>
  </HeadingPairs>
  <TitlesOfParts>
    <vt:vector size="33" baseType="lpstr">
      <vt:lpstr>Constantia</vt:lpstr>
      <vt:lpstr>Arial</vt:lpstr>
      <vt:lpstr>Calibri</vt:lpstr>
      <vt:lpstr>Wingdings 2</vt:lpstr>
      <vt:lpstr>Times New Roman</vt:lpstr>
      <vt:lpstr>Поток</vt:lpstr>
      <vt:lpstr>1_Поток</vt:lpstr>
      <vt:lpstr>2_Поток</vt:lpstr>
      <vt:lpstr>3_Поток</vt:lpstr>
      <vt:lpstr>4_Поток</vt:lpstr>
      <vt:lpstr>5_Поток</vt:lpstr>
      <vt:lpstr>6_Поток</vt:lpstr>
      <vt:lpstr>7_Поток</vt:lpstr>
      <vt:lpstr>8_Поток</vt:lpstr>
      <vt:lpstr>9_Поток</vt:lpstr>
      <vt:lpstr>10_Поток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Вручение именного сертификата</vt:lpstr>
      <vt:lpstr>Вручение именного сертификата</vt:lpstr>
      <vt:lpstr>Вручение именного сертификата</vt:lpstr>
      <vt:lpstr>Вручение именного сертификата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mironova.ey</cp:lastModifiedBy>
  <cp:revision>38</cp:revision>
  <dcterms:created xsi:type="dcterms:W3CDTF">2017-02-06T06:26:09Z</dcterms:created>
  <dcterms:modified xsi:type="dcterms:W3CDTF">2017-02-17T06:25:11Z</dcterms:modified>
</cp:coreProperties>
</file>