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1E4C6E-5BE2-4CC9-B1E8-F4DAF3593DD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bs.twimg.com/media/Eu_YwHmXYAAR0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59632" y="0"/>
            <a:ext cx="6336704" cy="141277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 </a:t>
            </a:r>
            <a:r>
              <a:rPr lang="ru-RU" sz="2800" b="1" dirty="0" smtClean="0"/>
              <a:t>ПОДУМАЙ О БУДУЩЕМ, </a:t>
            </a:r>
          </a:p>
          <a:p>
            <a:pPr algn="ctr"/>
            <a:r>
              <a:rPr lang="ru-RU" sz="2800" b="1" dirty="0" smtClean="0"/>
              <a:t> НЕ СОВЕРШАЙ ПРЕСТУПЛЕНИЯ!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805264"/>
            <a:ext cx="9143999" cy="11521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mtClean="0">
                <a:solidFill>
                  <a:schemeClr val="bg1"/>
                </a:solidFill>
              </a:rPr>
              <a:t>ТОЛЬЯТТИ - ПРОТИВ </a:t>
            </a:r>
            <a:r>
              <a:rPr lang="ru-RU" sz="3600" b="1" dirty="0" smtClean="0">
                <a:solidFill>
                  <a:schemeClr val="bg1"/>
                </a:solidFill>
              </a:rPr>
              <a:t>ТЕРРОРИЗМА!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cod56.ru/wp-content/uploads/2020/04/65916fce85fead34fe754427fe9957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691680" cy="141277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xtLst/>
        </p:spPr>
      </p:pic>
      <p:pic>
        <p:nvPicPr>
          <p:cNvPr id="7" name="Рисунок 4" descr="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716" y="0"/>
            <a:ext cx="1331640" cy="152940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46022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174</TotalTime>
  <Words>15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user</dc:creator>
  <cp:lastModifiedBy>user</cp:lastModifiedBy>
  <cp:revision>31</cp:revision>
  <dcterms:created xsi:type="dcterms:W3CDTF">2021-03-11T10:25:03Z</dcterms:created>
  <dcterms:modified xsi:type="dcterms:W3CDTF">2022-01-17T10:50:22Z</dcterms:modified>
</cp:coreProperties>
</file>